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11"/>
  </p:notesMasterIdLst>
  <p:sldIdLst>
    <p:sldId id="261" r:id="rId2"/>
    <p:sldId id="262" r:id="rId3"/>
    <p:sldId id="263" r:id="rId4"/>
    <p:sldId id="269" r:id="rId5"/>
    <p:sldId id="270" r:id="rId6"/>
    <p:sldId id="271" r:id="rId7"/>
    <p:sldId id="272" r:id="rId8"/>
    <p:sldId id="273" r:id="rId9"/>
    <p:sldId id="268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4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4_1">
  <dgm:title val=""/>
  <dgm:desc val=""/>
  <dgm:catLst>
    <dgm:cat type="accent4" pri="11100"/>
  </dgm:catLst>
  <dgm:styleLbl name="node0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4">
        <a:alpha val="4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4_1">
  <dgm:title val=""/>
  <dgm:desc val=""/>
  <dgm:catLst>
    <dgm:cat type="accent4" pri="11100"/>
  </dgm:catLst>
  <dgm:styleLbl name="node0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4">
        <a:alpha val="4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4_1">
  <dgm:title val=""/>
  <dgm:desc val=""/>
  <dgm:catLst>
    <dgm:cat type="accent4" pri="11100"/>
  </dgm:catLst>
  <dgm:styleLbl name="node0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4">
        <a:alpha val="4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15DCD9D-7D64-46C6-A675-18123E627461}" type="doc">
      <dgm:prSet loTypeId="urn:microsoft.com/office/officeart/2009/3/layout/HorizontalOrganizationChart" loCatId="hierarchy" qsTypeId="urn:microsoft.com/office/officeart/2005/8/quickstyle/simple5" qsCatId="simple" csTypeId="urn:microsoft.com/office/officeart/2005/8/colors/accent4_1" csCatId="accent4" phldr="1"/>
      <dgm:spPr/>
      <dgm:t>
        <a:bodyPr/>
        <a:lstStyle/>
        <a:p>
          <a:endParaRPr lang="en-IN"/>
        </a:p>
      </dgm:t>
    </dgm:pt>
    <dgm:pt modelId="{04745204-8E59-4020-A5F6-2B54D91AECFE}">
      <dgm:prSet custT="1"/>
      <dgm:spPr>
        <a:solidFill>
          <a:srgbClr val="FFC000"/>
        </a:solidFill>
      </dgm:spPr>
      <dgm:t>
        <a:bodyPr/>
        <a:lstStyle/>
        <a:p>
          <a:r>
            <a:rPr lang="en-US" sz="1600" dirty="0"/>
            <a:t>Login</a:t>
          </a:r>
          <a:endParaRPr lang="en-IN" sz="1600" dirty="0"/>
        </a:p>
      </dgm:t>
    </dgm:pt>
    <dgm:pt modelId="{6131F527-AB26-4879-AE0B-755AC9424689}" type="parTrans" cxnId="{A916A514-983E-4F65-972E-98554A07E3ED}">
      <dgm:prSet/>
      <dgm:spPr/>
      <dgm:t>
        <a:bodyPr/>
        <a:lstStyle/>
        <a:p>
          <a:endParaRPr lang="en-IN"/>
        </a:p>
      </dgm:t>
    </dgm:pt>
    <dgm:pt modelId="{AA35E649-3610-416C-A04F-959170CBD78D}" type="sibTrans" cxnId="{A916A514-983E-4F65-972E-98554A07E3ED}">
      <dgm:prSet/>
      <dgm:spPr/>
      <dgm:t>
        <a:bodyPr/>
        <a:lstStyle/>
        <a:p>
          <a:endParaRPr lang="en-IN"/>
        </a:p>
      </dgm:t>
    </dgm:pt>
    <dgm:pt modelId="{5D22C1B0-5AF7-460E-B6E8-E8848B917370}">
      <dgm:prSet custT="1"/>
      <dgm:spPr>
        <a:solidFill>
          <a:schemeClr val="accent4">
            <a:lumMod val="40000"/>
            <a:lumOff val="60000"/>
          </a:schemeClr>
        </a:solidFill>
      </dgm:spPr>
      <dgm:t>
        <a:bodyPr/>
        <a:lstStyle/>
        <a:p>
          <a:r>
            <a:rPr lang="en-IN" sz="1600" dirty="0"/>
            <a:t>User</a:t>
          </a:r>
          <a:endParaRPr lang="en-IN" sz="1050" dirty="0"/>
        </a:p>
      </dgm:t>
    </dgm:pt>
    <dgm:pt modelId="{B5AEC713-6204-4B86-AC95-CECF4358E2A9}" type="parTrans" cxnId="{B505D751-D71B-4066-B312-F8A6A6ED2DF8}">
      <dgm:prSet/>
      <dgm:spPr/>
      <dgm:t>
        <a:bodyPr/>
        <a:lstStyle/>
        <a:p>
          <a:endParaRPr lang="en-IN"/>
        </a:p>
      </dgm:t>
    </dgm:pt>
    <dgm:pt modelId="{B82F662A-7486-42CD-85D2-A3E6498D83D0}" type="sibTrans" cxnId="{B505D751-D71B-4066-B312-F8A6A6ED2DF8}">
      <dgm:prSet/>
      <dgm:spPr/>
      <dgm:t>
        <a:bodyPr/>
        <a:lstStyle/>
        <a:p>
          <a:endParaRPr lang="en-IN"/>
        </a:p>
      </dgm:t>
    </dgm:pt>
    <dgm:pt modelId="{A982DBF5-C5BC-45E4-A592-A08DD708EF18}">
      <dgm:prSet custT="1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en-IN" sz="1400" dirty="0"/>
            <a:t>Add a </a:t>
          </a:r>
          <a:r>
            <a:rPr lang="en-US" sz="1400" dirty="0"/>
            <a:t>Ticket</a:t>
          </a:r>
          <a:endParaRPr lang="en-IN" sz="1400" dirty="0"/>
        </a:p>
      </dgm:t>
    </dgm:pt>
    <dgm:pt modelId="{C4C71D87-644F-4456-A624-11E85674A667}" type="parTrans" cxnId="{041E22FD-56D0-42AE-8B6C-707F2BF8E7E2}">
      <dgm:prSet/>
      <dgm:spPr/>
      <dgm:t>
        <a:bodyPr/>
        <a:lstStyle/>
        <a:p>
          <a:endParaRPr lang="en-IN"/>
        </a:p>
      </dgm:t>
    </dgm:pt>
    <dgm:pt modelId="{A87308AF-1F89-4C4B-B513-83A88BE043E5}" type="sibTrans" cxnId="{041E22FD-56D0-42AE-8B6C-707F2BF8E7E2}">
      <dgm:prSet/>
      <dgm:spPr/>
      <dgm:t>
        <a:bodyPr/>
        <a:lstStyle/>
        <a:p>
          <a:endParaRPr lang="en-IN"/>
        </a:p>
      </dgm:t>
    </dgm:pt>
    <dgm:pt modelId="{9B3E6925-5C79-4863-9B27-33908214671C}">
      <dgm:prSet custT="1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en-IN" sz="1400" dirty="0"/>
            <a:t>View  and Edit Ticket</a:t>
          </a:r>
        </a:p>
      </dgm:t>
    </dgm:pt>
    <dgm:pt modelId="{80BAF971-EF2C-4E5C-A75A-50FB28A10499}" type="parTrans" cxnId="{E96D4B43-4D05-4DA4-9832-5988AB2FF432}">
      <dgm:prSet/>
      <dgm:spPr/>
      <dgm:t>
        <a:bodyPr/>
        <a:lstStyle/>
        <a:p>
          <a:endParaRPr lang="en-IN"/>
        </a:p>
      </dgm:t>
    </dgm:pt>
    <dgm:pt modelId="{14A783B0-9434-4E0C-A327-981CAD84953F}" type="sibTrans" cxnId="{E96D4B43-4D05-4DA4-9832-5988AB2FF432}">
      <dgm:prSet/>
      <dgm:spPr/>
      <dgm:t>
        <a:bodyPr/>
        <a:lstStyle/>
        <a:p>
          <a:endParaRPr lang="en-IN"/>
        </a:p>
      </dgm:t>
    </dgm:pt>
    <dgm:pt modelId="{F95ED0A7-6ECE-4A84-9B6A-66D92DC4079E}">
      <dgm:prSet custT="1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en-IN" sz="1400" dirty="0"/>
            <a:t>Profile Update</a:t>
          </a:r>
        </a:p>
      </dgm:t>
    </dgm:pt>
    <dgm:pt modelId="{40647CE0-996C-4318-BB93-57727AED838F}" type="parTrans" cxnId="{7BB33516-B572-4364-8C60-FEB3D8FBE192}">
      <dgm:prSet/>
      <dgm:spPr/>
      <dgm:t>
        <a:bodyPr/>
        <a:lstStyle/>
        <a:p>
          <a:endParaRPr lang="en-IN"/>
        </a:p>
      </dgm:t>
    </dgm:pt>
    <dgm:pt modelId="{3CCCA364-7E3B-4C84-94ED-B26DCE49BC3D}" type="sibTrans" cxnId="{7BB33516-B572-4364-8C60-FEB3D8FBE192}">
      <dgm:prSet/>
      <dgm:spPr/>
      <dgm:t>
        <a:bodyPr/>
        <a:lstStyle/>
        <a:p>
          <a:endParaRPr lang="en-IN"/>
        </a:p>
      </dgm:t>
    </dgm:pt>
    <dgm:pt modelId="{A94E6A95-57B0-4D42-B9BB-5F7CA7AA23E4}">
      <dgm:prSet custT="1"/>
      <dgm:spPr>
        <a:solidFill>
          <a:schemeClr val="accent5">
            <a:lumMod val="60000"/>
            <a:lumOff val="40000"/>
          </a:schemeClr>
        </a:solidFill>
      </dgm:spPr>
      <dgm:t>
        <a:bodyPr/>
        <a:lstStyle/>
        <a:p>
          <a:r>
            <a:rPr lang="en-IN" sz="1600" dirty="0"/>
            <a:t>Technician</a:t>
          </a:r>
          <a:endParaRPr lang="en-IN" sz="1050" dirty="0"/>
        </a:p>
      </dgm:t>
    </dgm:pt>
    <dgm:pt modelId="{CE7DBF42-5359-492C-8006-1A83400B709B}" type="parTrans" cxnId="{6C34619E-C036-40F2-A8B7-5C69CD1C7625}">
      <dgm:prSet/>
      <dgm:spPr/>
      <dgm:t>
        <a:bodyPr/>
        <a:lstStyle/>
        <a:p>
          <a:endParaRPr lang="en-IN"/>
        </a:p>
      </dgm:t>
    </dgm:pt>
    <dgm:pt modelId="{6AEEA17F-E08E-41BB-9805-719838D048EF}" type="sibTrans" cxnId="{6C34619E-C036-40F2-A8B7-5C69CD1C7625}">
      <dgm:prSet/>
      <dgm:spPr/>
      <dgm:t>
        <a:bodyPr/>
        <a:lstStyle/>
        <a:p>
          <a:endParaRPr lang="en-IN"/>
        </a:p>
      </dgm:t>
    </dgm:pt>
    <dgm:pt modelId="{0D39CE81-0889-4DC7-AC40-010A1AE9B29D}">
      <dgm:prSet custT="1"/>
      <dgm:spPr>
        <a:solidFill>
          <a:schemeClr val="accent5">
            <a:lumMod val="20000"/>
            <a:lumOff val="80000"/>
          </a:schemeClr>
        </a:solidFill>
      </dgm:spPr>
      <dgm:t>
        <a:bodyPr/>
        <a:lstStyle/>
        <a:p>
          <a:r>
            <a:rPr lang="en-IN" sz="1400" dirty="0"/>
            <a:t>View a Ticket</a:t>
          </a:r>
        </a:p>
      </dgm:t>
    </dgm:pt>
    <dgm:pt modelId="{33E72693-531B-4593-9186-06CA35E3F892}" type="parTrans" cxnId="{FB53A183-7B13-4943-BD86-6BC7738EC983}">
      <dgm:prSet/>
      <dgm:spPr/>
      <dgm:t>
        <a:bodyPr/>
        <a:lstStyle/>
        <a:p>
          <a:endParaRPr lang="en-IN"/>
        </a:p>
      </dgm:t>
    </dgm:pt>
    <dgm:pt modelId="{F48D44C3-2BFD-41F8-8253-8EAFABF3EBF9}" type="sibTrans" cxnId="{FB53A183-7B13-4943-BD86-6BC7738EC983}">
      <dgm:prSet/>
      <dgm:spPr/>
      <dgm:t>
        <a:bodyPr/>
        <a:lstStyle/>
        <a:p>
          <a:endParaRPr lang="en-IN"/>
        </a:p>
      </dgm:t>
    </dgm:pt>
    <dgm:pt modelId="{25660A4F-9DD5-482C-90A3-FE1F4928188C}">
      <dgm:prSet custT="1"/>
      <dgm:spPr>
        <a:solidFill>
          <a:schemeClr val="accent5">
            <a:lumMod val="20000"/>
            <a:lumOff val="80000"/>
          </a:schemeClr>
        </a:solidFill>
      </dgm:spPr>
      <dgm:t>
        <a:bodyPr/>
        <a:lstStyle/>
        <a:p>
          <a:r>
            <a:rPr lang="en-IN" sz="1400" dirty="0"/>
            <a:t>Reply to Ticket</a:t>
          </a:r>
        </a:p>
      </dgm:t>
    </dgm:pt>
    <dgm:pt modelId="{98417284-EBA6-4C30-9279-BB55557F0AB6}" type="parTrans" cxnId="{950DBBFF-4AED-4EEE-BCF7-8C2E118438EC}">
      <dgm:prSet/>
      <dgm:spPr/>
      <dgm:t>
        <a:bodyPr/>
        <a:lstStyle/>
        <a:p>
          <a:endParaRPr lang="en-IN"/>
        </a:p>
      </dgm:t>
    </dgm:pt>
    <dgm:pt modelId="{F190B140-4C23-4EA8-BAAD-2EFF7010CC0C}" type="sibTrans" cxnId="{950DBBFF-4AED-4EEE-BCF7-8C2E118438EC}">
      <dgm:prSet/>
      <dgm:spPr/>
      <dgm:t>
        <a:bodyPr/>
        <a:lstStyle/>
        <a:p>
          <a:endParaRPr lang="en-IN"/>
        </a:p>
      </dgm:t>
    </dgm:pt>
    <dgm:pt modelId="{A9F5376F-AC3A-457C-A937-AE9FDABA94A7}">
      <dgm:prSet custT="1"/>
      <dgm:spPr>
        <a:solidFill>
          <a:schemeClr val="accent5">
            <a:lumMod val="20000"/>
            <a:lumOff val="80000"/>
          </a:schemeClr>
        </a:solidFill>
      </dgm:spPr>
      <dgm:t>
        <a:bodyPr/>
        <a:lstStyle/>
        <a:p>
          <a:r>
            <a:rPr lang="en-IN" sz="1400" dirty="0"/>
            <a:t>Delete Ticket</a:t>
          </a:r>
        </a:p>
      </dgm:t>
    </dgm:pt>
    <dgm:pt modelId="{8E608D57-9294-4010-B82A-CAF03C0CB721}" type="parTrans" cxnId="{B8C27EED-6677-4C43-8598-4AC76ED76D96}">
      <dgm:prSet/>
      <dgm:spPr/>
      <dgm:t>
        <a:bodyPr/>
        <a:lstStyle/>
        <a:p>
          <a:endParaRPr lang="en-IN"/>
        </a:p>
      </dgm:t>
    </dgm:pt>
    <dgm:pt modelId="{D2D53456-0628-4302-8138-3A049FAF8650}" type="sibTrans" cxnId="{B8C27EED-6677-4C43-8598-4AC76ED76D96}">
      <dgm:prSet/>
      <dgm:spPr/>
      <dgm:t>
        <a:bodyPr/>
        <a:lstStyle/>
        <a:p>
          <a:endParaRPr lang="en-IN"/>
        </a:p>
      </dgm:t>
    </dgm:pt>
    <dgm:pt modelId="{026C33F3-55DB-4393-A069-4C8EF2037B0E}">
      <dgm:prSet custT="1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en-IN" sz="1600" dirty="0"/>
            <a:t>Admin</a:t>
          </a:r>
          <a:endParaRPr lang="en-IN" sz="1050" dirty="0"/>
        </a:p>
      </dgm:t>
    </dgm:pt>
    <dgm:pt modelId="{669DDAB1-5573-47EE-8BFB-5629FF12F2DF}" type="parTrans" cxnId="{3B2CF24D-519E-41A8-BC12-362E05803911}">
      <dgm:prSet/>
      <dgm:spPr/>
      <dgm:t>
        <a:bodyPr/>
        <a:lstStyle/>
        <a:p>
          <a:endParaRPr lang="en-IN"/>
        </a:p>
      </dgm:t>
    </dgm:pt>
    <dgm:pt modelId="{FCF60065-AA20-4630-8A68-D2EB61B8D578}" type="sibTrans" cxnId="{3B2CF24D-519E-41A8-BC12-362E05803911}">
      <dgm:prSet/>
      <dgm:spPr/>
      <dgm:t>
        <a:bodyPr/>
        <a:lstStyle/>
        <a:p>
          <a:endParaRPr lang="en-IN"/>
        </a:p>
      </dgm:t>
    </dgm:pt>
    <dgm:pt modelId="{40E336CE-1661-4F39-ACA7-85E150A2A0F0}">
      <dgm:prSet custT="1"/>
      <dgm:spPr>
        <a:solidFill>
          <a:schemeClr val="accent6">
            <a:lumMod val="20000"/>
            <a:lumOff val="80000"/>
          </a:schemeClr>
        </a:solidFill>
      </dgm:spPr>
      <dgm:t>
        <a:bodyPr/>
        <a:lstStyle/>
        <a:p>
          <a:r>
            <a:rPr lang="en-IN" sz="1400" dirty="0"/>
            <a:t>Add Technician</a:t>
          </a:r>
        </a:p>
      </dgm:t>
    </dgm:pt>
    <dgm:pt modelId="{E2FF94E5-5B97-41C9-A91E-D030A0A47D65}" type="parTrans" cxnId="{E72FFBCF-C8E2-4A84-95C7-C64F77D1D3E1}">
      <dgm:prSet/>
      <dgm:spPr/>
      <dgm:t>
        <a:bodyPr/>
        <a:lstStyle/>
        <a:p>
          <a:endParaRPr lang="en-IN"/>
        </a:p>
      </dgm:t>
    </dgm:pt>
    <dgm:pt modelId="{AF41B754-D6BC-44D6-9DC4-4FD8C07B4BDC}" type="sibTrans" cxnId="{E72FFBCF-C8E2-4A84-95C7-C64F77D1D3E1}">
      <dgm:prSet/>
      <dgm:spPr/>
      <dgm:t>
        <a:bodyPr/>
        <a:lstStyle/>
        <a:p>
          <a:endParaRPr lang="en-IN"/>
        </a:p>
      </dgm:t>
    </dgm:pt>
    <dgm:pt modelId="{3A25F478-3F5F-4C4C-BE34-5D0DE8FC32CB}">
      <dgm:prSet custT="1"/>
      <dgm:spPr>
        <a:solidFill>
          <a:schemeClr val="accent6">
            <a:lumMod val="20000"/>
            <a:lumOff val="80000"/>
          </a:schemeClr>
        </a:solidFill>
      </dgm:spPr>
      <dgm:t>
        <a:bodyPr/>
        <a:lstStyle/>
        <a:p>
          <a:r>
            <a:rPr lang="en-IN" sz="1400" dirty="0"/>
            <a:t>Edit and Delete Technician</a:t>
          </a:r>
        </a:p>
      </dgm:t>
    </dgm:pt>
    <dgm:pt modelId="{A6A19F7E-7FEB-421E-B761-AB8214D04B9B}" type="parTrans" cxnId="{BE29B01F-AB7A-4195-AB58-31C97F1B1763}">
      <dgm:prSet/>
      <dgm:spPr/>
      <dgm:t>
        <a:bodyPr/>
        <a:lstStyle/>
        <a:p>
          <a:endParaRPr lang="en-IN"/>
        </a:p>
      </dgm:t>
    </dgm:pt>
    <dgm:pt modelId="{013500D3-153A-44FE-BB80-90A4D075CAFE}" type="sibTrans" cxnId="{BE29B01F-AB7A-4195-AB58-31C97F1B1763}">
      <dgm:prSet/>
      <dgm:spPr/>
      <dgm:t>
        <a:bodyPr/>
        <a:lstStyle/>
        <a:p>
          <a:endParaRPr lang="en-IN"/>
        </a:p>
      </dgm:t>
    </dgm:pt>
    <dgm:pt modelId="{C1309C32-DFB7-4AB0-AFE6-6E553CF21AF3}">
      <dgm:prSet custT="1"/>
      <dgm:spPr>
        <a:solidFill>
          <a:schemeClr val="accent6">
            <a:lumMod val="20000"/>
            <a:lumOff val="80000"/>
          </a:schemeClr>
        </a:solidFill>
      </dgm:spPr>
      <dgm:t>
        <a:bodyPr/>
        <a:lstStyle/>
        <a:p>
          <a:r>
            <a:rPr lang="en-IN" sz="1400" dirty="0"/>
            <a:t>View a Ticket</a:t>
          </a:r>
        </a:p>
      </dgm:t>
    </dgm:pt>
    <dgm:pt modelId="{5DBD324A-A032-44E5-939A-07981EDB1987}" type="parTrans" cxnId="{28EFB1AE-CB4F-42ED-A0FA-83C0A61404CF}">
      <dgm:prSet/>
      <dgm:spPr/>
      <dgm:t>
        <a:bodyPr/>
        <a:lstStyle/>
        <a:p>
          <a:endParaRPr lang="en-IN"/>
        </a:p>
      </dgm:t>
    </dgm:pt>
    <dgm:pt modelId="{6DC3ACCE-E87E-4E5D-B0C6-6CE198A944AB}" type="sibTrans" cxnId="{28EFB1AE-CB4F-42ED-A0FA-83C0A61404CF}">
      <dgm:prSet/>
      <dgm:spPr/>
      <dgm:t>
        <a:bodyPr/>
        <a:lstStyle/>
        <a:p>
          <a:endParaRPr lang="en-IN"/>
        </a:p>
      </dgm:t>
    </dgm:pt>
    <dgm:pt modelId="{F77671BA-D2E8-4DA1-B7AA-7BEDBAE1876F}">
      <dgm:prSet custT="1"/>
      <dgm:spPr>
        <a:solidFill>
          <a:schemeClr val="accent6">
            <a:lumMod val="20000"/>
            <a:lumOff val="80000"/>
          </a:schemeClr>
        </a:solidFill>
      </dgm:spPr>
      <dgm:t>
        <a:bodyPr/>
        <a:lstStyle/>
        <a:p>
          <a:r>
            <a:rPr lang="en-IN" sz="1400" dirty="0"/>
            <a:t>Reply to Ticket</a:t>
          </a:r>
        </a:p>
      </dgm:t>
    </dgm:pt>
    <dgm:pt modelId="{9310D070-5D23-47C1-9749-2F2492FC2710}" type="parTrans" cxnId="{E2B046F5-B263-4FFE-8510-0996E45E3D4F}">
      <dgm:prSet/>
      <dgm:spPr/>
      <dgm:t>
        <a:bodyPr/>
        <a:lstStyle/>
        <a:p>
          <a:endParaRPr lang="en-IN"/>
        </a:p>
      </dgm:t>
    </dgm:pt>
    <dgm:pt modelId="{F686091F-EF5E-4073-B629-C1F76C63844F}" type="sibTrans" cxnId="{E2B046F5-B263-4FFE-8510-0996E45E3D4F}">
      <dgm:prSet/>
      <dgm:spPr/>
      <dgm:t>
        <a:bodyPr/>
        <a:lstStyle/>
        <a:p>
          <a:endParaRPr lang="en-IN"/>
        </a:p>
      </dgm:t>
    </dgm:pt>
    <dgm:pt modelId="{5D02C238-6830-42C5-9EE0-20EDA5A2D360}">
      <dgm:prSet custT="1"/>
      <dgm:spPr>
        <a:solidFill>
          <a:schemeClr val="accent6">
            <a:lumMod val="20000"/>
            <a:lumOff val="80000"/>
          </a:schemeClr>
        </a:solidFill>
      </dgm:spPr>
      <dgm:t>
        <a:bodyPr/>
        <a:lstStyle/>
        <a:p>
          <a:r>
            <a:rPr lang="en-IN" sz="1400" dirty="0"/>
            <a:t>Delete Ticket</a:t>
          </a:r>
        </a:p>
      </dgm:t>
    </dgm:pt>
    <dgm:pt modelId="{7F4D7A96-53C3-48A6-B755-3B750D5F0047}" type="parTrans" cxnId="{214FA8B1-79FF-460C-AD82-8D5272E32A2F}">
      <dgm:prSet/>
      <dgm:spPr/>
      <dgm:t>
        <a:bodyPr/>
        <a:lstStyle/>
        <a:p>
          <a:endParaRPr lang="en-IN"/>
        </a:p>
      </dgm:t>
    </dgm:pt>
    <dgm:pt modelId="{9603BFD3-6BA6-4C05-ADC1-6696768DCACD}" type="sibTrans" cxnId="{214FA8B1-79FF-460C-AD82-8D5272E32A2F}">
      <dgm:prSet/>
      <dgm:spPr/>
      <dgm:t>
        <a:bodyPr/>
        <a:lstStyle/>
        <a:p>
          <a:endParaRPr lang="en-IN"/>
        </a:p>
      </dgm:t>
    </dgm:pt>
    <dgm:pt modelId="{5CFD71DF-36A5-4F10-BA1C-D4E9C5360EE5}" type="pres">
      <dgm:prSet presAssocID="{B15DCD9D-7D64-46C6-A675-18123E627461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2C674C2B-25DB-4CF7-A947-767F963DB710}" type="pres">
      <dgm:prSet presAssocID="{04745204-8E59-4020-A5F6-2B54D91AECFE}" presName="hierRoot1" presStyleCnt="0">
        <dgm:presLayoutVars>
          <dgm:hierBranch val="init"/>
        </dgm:presLayoutVars>
      </dgm:prSet>
      <dgm:spPr/>
    </dgm:pt>
    <dgm:pt modelId="{E223536D-0F57-42EA-93BE-31E5A5912A26}" type="pres">
      <dgm:prSet presAssocID="{04745204-8E59-4020-A5F6-2B54D91AECFE}" presName="rootComposite1" presStyleCnt="0"/>
      <dgm:spPr/>
    </dgm:pt>
    <dgm:pt modelId="{92FB6F27-343D-4F5E-A8A8-284B8893453A}" type="pres">
      <dgm:prSet presAssocID="{04745204-8E59-4020-A5F6-2B54D91AECFE}" presName="rootText1" presStyleLbl="node0" presStyleIdx="0" presStyleCnt="1" custLinFactX="-1580" custLinFactNeighborX="-100000">
        <dgm:presLayoutVars>
          <dgm:chPref val="3"/>
        </dgm:presLayoutVars>
      </dgm:prSet>
      <dgm:spPr/>
    </dgm:pt>
    <dgm:pt modelId="{FD40DC97-2730-4ED4-8A2F-B57DEE4203C8}" type="pres">
      <dgm:prSet presAssocID="{04745204-8E59-4020-A5F6-2B54D91AECFE}" presName="rootConnector1" presStyleLbl="node1" presStyleIdx="0" presStyleCnt="0"/>
      <dgm:spPr/>
    </dgm:pt>
    <dgm:pt modelId="{7C7FDDBD-E9C0-4722-9D1D-7F87DFCD303E}" type="pres">
      <dgm:prSet presAssocID="{04745204-8E59-4020-A5F6-2B54D91AECFE}" presName="hierChild2" presStyleCnt="0"/>
      <dgm:spPr/>
    </dgm:pt>
    <dgm:pt modelId="{CA1C9DB7-C633-4569-B6C5-6E43BDEF809F}" type="pres">
      <dgm:prSet presAssocID="{B5AEC713-6204-4B86-AC95-CECF4358E2A9}" presName="Name64" presStyleLbl="parChTrans1D2" presStyleIdx="0" presStyleCnt="3"/>
      <dgm:spPr/>
    </dgm:pt>
    <dgm:pt modelId="{6C1A8F3F-7555-449C-B934-1418D247AF3D}" type="pres">
      <dgm:prSet presAssocID="{5D22C1B0-5AF7-460E-B6E8-E8848B917370}" presName="hierRoot2" presStyleCnt="0">
        <dgm:presLayoutVars>
          <dgm:hierBranch val="init"/>
        </dgm:presLayoutVars>
      </dgm:prSet>
      <dgm:spPr/>
    </dgm:pt>
    <dgm:pt modelId="{358F05D1-ECFA-466D-B9D0-9C8052E97569}" type="pres">
      <dgm:prSet presAssocID="{5D22C1B0-5AF7-460E-B6E8-E8848B917370}" presName="rootComposite" presStyleCnt="0"/>
      <dgm:spPr/>
    </dgm:pt>
    <dgm:pt modelId="{2083C074-AC2F-4F4B-948C-77BF4A28A549}" type="pres">
      <dgm:prSet presAssocID="{5D22C1B0-5AF7-460E-B6E8-E8848B917370}" presName="rootText" presStyleLbl="node2" presStyleIdx="0" presStyleCnt="3" custLinFactNeighborX="-53028">
        <dgm:presLayoutVars>
          <dgm:chPref val="3"/>
        </dgm:presLayoutVars>
      </dgm:prSet>
      <dgm:spPr/>
    </dgm:pt>
    <dgm:pt modelId="{37E9ACFD-ECDF-4304-9C6D-57D3A673C4C7}" type="pres">
      <dgm:prSet presAssocID="{5D22C1B0-5AF7-460E-B6E8-E8848B917370}" presName="rootConnector" presStyleLbl="node2" presStyleIdx="0" presStyleCnt="3"/>
      <dgm:spPr/>
    </dgm:pt>
    <dgm:pt modelId="{9BEB1C9F-86CE-44F9-8EEA-923AE54C4987}" type="pres">
      <dgm:prSet presAssocID="{5D22C1B0-5AF7-460E-B6E8-E8848B917370}" presName="hierChild4" presStyleCnt="0"/>
      <dgm:spPr/>
    </dgm:pt>
    <dgm:pt modelId="{D125FB45-2AAB-4901-85FF-021B8AB28D0C}" type="pres">
      <dgm:prSet presAssocID="{C4C71D87-644F-4456-A624-11E85674A667}" presName="Name64" presStyleLbl="parChTrans1D3" presStyleIdx="0" presStyleCnt="11"/>
      <dgm:spPr/>
    </dgm:pt>
    <dgm:pt modelId="{68EDCEF5-CB2C-46BB-A883-E2D731087023}" type="pres">
      <dgm:prSet presAssocID="{A982DBF5-C5BC-45E4-A592-A08DD708EF18}" presName="hierRoot2" presStyleCnt="0">
        <dgm:presLayoutVars>
          <dgm:hierBranch val="init"/>
        </dgm:presLayoutVars>
      </dgm:prSet>
      <dgm:spPr/>
    </dgm:pt>
    <dgm:pt modelId="{5CA72FFB-1004-4C4C-A396-7D56E4035E53}" type="pres">
      <dgm:prSet presAssocID="{A982DBF5-C5BC-45E4-A592-A08DD708EF18}" presName="rootComposite" presStyleCnt="0"/>
      <dgm:spPr/>
    </dgm:pt>
    <dgm:pt modelId="{69FA4E81-A150-4015-BCC5-2AAE1E2A0195}" type="pres">
      <dgm:prSet presAssocID="{A982DBF5-C5BC-45E4-A592-A08DD708EF18}" presName="rootText" presStyleLbl="node3" presStyleIdx="0" presStyleCnt="11" custLinFactNeighborY="-600">
        <dgm:presLayoutVars>
          <dgm:chPref val="3"/>
        </dgm:presLayoutVars>
      </dgm:prSet>
      <dgm:spPr/>
    </dgm:pt>
    <dgm:pt modelId="{808082BA-2950-4D66-8B1B-31B78EA64109}" type="pres">
      <dgm:prSet presAssocID="{A982DBF5-C5BC-45E4-A592-A08DD708EF18}" presName="rootConnector" presStyleLbl="node3" presStyleIdx="0" presStyleCnt="11"/>
      <dgm:spPr/>
    </dgm:pt>
    <dgm:pt modelId="{C7FDA6D5-A504-484F-BB6D-797ABE6A2A6D}" type="pres">
      <dgm:prSet presAssocID="{A982DBF5-C5BC-45E4-A592-A08DD708EF18}" presName="hierChild4" presStyleCnt="0"/>
      <dgm:spPr/>
    </dgm:pt>
    <dgm:pt modelId="{8CD0534A-E247-47D2-95C1-58D6DA92405A}" type="pres">
      <dgm:prSet presAssocID="{A982DBF5-C5BC-45E4-A592-A08DD708EF18}" presName="hierChild5" presStyleCnt="0"/>
      <dgm:spPr/>
    </dgm:pt>
    <dgm:pt modelId="{B5070781-A541-4A61-A8E9-34FC004C54DE}" type="pres">
      <dgm:prSet presAssocID="{80BAF971-EF2C-4E5C-A75A-50FB28A10499}" presName="Name64" presStyleLbl="parChTrans1D3" presStyleIdx="1" presStyleCnt="11"/>
      <dgm:spPr/>
    </dgm:pt>
    <dgm:pt modelId="{ABCA32E2-4E21-4114-BAF7-6C23A3D727D3}" type="pres">
      <dgm:prSet presAssocID="{9B3E6925-5C79-4863-9B27-33908214671C}" presName="hierRoot2" presStyleCnt="0">
        <dgm:presLayoutVars>
          <dgm:hierBranch val="init"/>
        </dgm:presLayoutVars>
      </dgm:prSet>
      <dgm:spPr/>
    </dgm:pt>
    <dgm:pt modelId="{4C83F23A-5A04-4251-9443-466FDC141B10}" type="pres">
      <dgm:prSet presAssocID="{9B3E6925-5C79-4863-9B27-33908214671C}" presName="rootComposite" presStyleCnt="0"/>
      <dgm:spPr/>
    </dgm:pt>
    <dgm:pt modelId="{45BAC8C7-9549-4BDB-BD6A-47BB476668C5}" type="pres">
      <dgm:prSet presAssocID="{9B3E6925-5C79-4863-9B27-33908214671C}" presName="rootText" presStyleLbl="node3" presStyleIdx="1" presStyleCnt="11" custLinFactNeighborY="-600">
        <dgm:presLayoutVars>
          <dgm:chPref val="3"/>
        </dgm:presLayoutVars>
      </dgm:prSet>
      <dgm:spPr/>
    </dgm:pt>
    <dgm:pt modelId="{A547EF2B-1FD1-4CF0-9CFE-50624BFD8EE9}" type="pres">
      <dgm:prSet presAssocID="{9B3E6925-5C79-4863-9B27-33908214671C}" presName="rootConnector" presStyleLbl="node3" presStyleIdx="1" presStyleCnt="11"/>
      <dgm:spPr/>
    </dgm:pt>
    <dgm:pt modelId="{C0161133-EB0B-4A2F-9C0D-4CA1C6E534DE}" type="pres">
      <dgm:prSet presAssocID="{9B3E6925-5C79-4863-9B27-33908214671C}" presName="hierChild4" presStyleCnt="0"/>
      <dgm:spPr/>
    </dgm:pt>
    <dgm:pt modelId="{AB74D507-EBA6-4624-B521-86388EB10019}" type="pres">
      <dgm:prSet presAssocID="{9B3E6925-5C79-4863-9B27-33908214671C}" presName="hierChild5" presStyleCnt="0"/>
      <dgm:spPr/>
    </dgm:pt>
    <dgm:pt modelId="{B01B5B68-36B8-4081-BB80-22382770BA6A}" type="pres">
      <dgm:prSet presAssocID="{40647CE0-996C-4318-BB93-57727AED838F}" presName="Name64" presStyleLbl="parChTrans1D3" presStyleIdx="2" presStyleCnt="11"/>
      <dgm:spPr/>
    </dgm:pt>
    <dgm:pt modelId="{4D84EDF2-4C62-4CD4-888A-D2E0DC2ED534}" type="pres">
      <dgm:prSet presAssocID="{F95ED0A7-6ECE-4A84-9B6A-66D92DC4079E}" presName="hierRoot2" presStyleCnt="0">
        <dgm:presLayoutVars>
          <dgm:hierBranch val="init"/>
        </dgm:presLayoutVars>
      </dgm:prSet>
      <dgm:spPr/>
    </dgm:pt>
    <dgm:pt modelId="{E4B6FDD6-7F16-4FB8-861E-D9216CA581AE}" type="pres">
      <dgm:prSet presAssocID="{F95ED0A7-6ECE-4A84-9B6A-66D92DC4079E}" presName="rootComposite" presStyleCnt="0"/>
      <dgm:spPr/>
    </dgm:pt>
    <dgm:pt modelId="{7101DB5E-E5E3-4BCB-86F0-D52C9C47157A}" type="pres">
      <dgm:prSet presAssocID="{F95ED0A7-6ECE-4A84-9B6A-66D92DC4079E}" presName="rootText" presStyleLbl="node3" presStyleIdx="2" presStyleCnt="11" custLinFactNeighborY="-600">
        <dgm:presLayoutVars>
          <dgm:chPref val="3"/>
        </dgm:presLayoutVars>
      </dgm:prSet>
      <dgm:spPr/>
    </dgm:pt>
    <dgm:pt modelId="{DB4B7297-D595-42C3-93FF-5E37C41CAAEA}" type="pres">
      <dgm:prSet presAssocID="{F95ED0A7-6ECE-4A84-9B6A-66D92DC4079E}" presName="rootConnector" presStyleLbl="node3" presStyleIdx="2" presStyleCnt="11"/>
      <dgm:spPr/>
    </dgm:pt>
    <dgm:pt modelId="{8F6C8087-4B5E-4878-A92C-360D336A5021}" type="pres">
      <dgm:prSet presAssocID="{F95ED0A7-6ECE-4A84-9B6A-66D92DC4079E}" presName="hierChild4" presStyleCnt="0"/>
      <dgm:spPr/>
    </dgm:pt>
    <dgm:pt modelId="{D7DA3B7D-B81B-4FE8-B306-2286CB6325B8}" type="pres">
      <dgm:prSet presAssocID="{F95ED0A7-6ECE-4A84-9B6A-66D92DC4079E}" presName="hierChild5" presStyleCnt="0"/>
      <dgm:spPr/>
    </dgm:pt>
    <dgm:pt modelId="{8145CF14-01DA-4AC1-B2A9-A5E13C2C6EED}" type="pres">
      <dgm:prSet presAssocID="{5D22C1B0-5AF7-460E-B6E8-E8848B917370}" presName="hierChild5" presStyleCnt="0"/>
      <dgm:spPr/>
    </dgm:pt>
    <dgm:pt modelId="{4EDBE89B-762B-42A9-9760-12C989CDA581}" type="pres">
      <dgm:prSet presAssocID="{CE7DBF42-5359-492C-8006-1A83400B709B}" presName="Name64" presStyleLbl="parChTrans1D2" presStyleIdx="1" presStyleCnt="3"/>
      <dgm:spPr/>
    </dgm:pt>
    <dgm:pt modelId="{EDEF0DE3-45F5-48B8-A6CD-5869241CA6C8}" type="pres">
      <dgm:prSet presAssocID="{A94E6A95-57B0-4D42-B9BB-5F7CA7AA23E4}" presName="hierRoot2" presStyleCnt="0">
        <dgm:presLayoutVars>
          <dgm:hierBranch val="init"/>
        </dgm:presLayoutVars>
      </dgm:prSet>
      <dgm:spPr/>
    </dgm:pt>
    <dgm:pt modelId="{2A65FAC7-A54B-4891-B344-F8403BAFA4D6}" type="pres">
      <dgm:prSet presAssocID="{A94E6A95-57B0-4D42-B9BB-5F7CA7AA23E4}" presName="rootComposite" presStyleCnt="0"/>
      <dgm:spPr/>
    </dgm:pt>
    <dgm:pt modelId="{69D60FC7-CF72-4BDB-B5ED-3426E0CB330A}" type="pres">
      <dgm:prSet presAssocID="{A94E6A95-57B0-4D42-B9BB-5F7CA7AA23E4}" presName="rootText" presStyleLbl="node2" presStyleIdx="1" presStyleCnt="3" custLinFactNeighborX="-53028">
        <dgm:presLayoutVars>
          <dgm:chPref val="3"/>
        </dgm:presLayoutVars>
      </dgm:prSet>
      <dgm:spPr/>
    </dgm:pt>
    <dgm:pt modelId="{EB2ACF36-5CF8-4667-A7D7-3EF7ED646EE9}" type="pres">
      <dgm:prSet presAssocID="{A94E6A95-57B0-4D42-B9BB-5F7CA7AA23E4}" presName="rootConnector" presStyleLbl="node2" presStyleIdx="1" presStyleCnt="3"/>
      <dgm:spPr/>
    </dgm:pt>
    <dgm:pt modelId="{E675FA0D-6480-4D87-AD04-F855E796B3BF}" type="pres">
      <dgm:prSet presAssocID="{A94E6A95-57B0-4D42-B9BB-5F7CA7AA23E4}" presName="hierChild4" presStyleCnt="0"/>
      <dgm:spPr/>
    </dgm:pt>
    <dgm:pt modelId="{80B61DA2-2EBD-4871-80B9-32A96FC5EE69}" type="pres">
      <dgm:prSet presAssocID="{33E72693-531B-4593-9186-06CA35E3F892}" presName="Name64" presStyleLbl="parChTrans1D3" presStyleIdx="3" presStyleCnt="11"/>
      <dgm:spPr/>
    </dgm:pt>
    <dgm:pt modelId="{545B0C3C-8AA8-47DA-BE3D-F81B8808C866}" type="pres">
      <dgm:prSet presAssocID="{0D39CE81-0889-4DC7-AC40-010A1AE9B29D}" presName="hierRoot2" presStyleCnt="0">
        <dgm:presLayoutVars>
          <dgm:hierBranch val="init"/>
        </dgm:presLayoutVars>
      </dgm:prSet>
      <dgm:spPr/>
    </dgm:pt>
    <dgm:pt modelId="{330596A0-109B-42CA-A1F5-5C51073570B2}" type="pres">
      <dgm:prSet presAssocID="{0D39CE81-0889-4DC7-AC40-010A1AE9B29D}" presName="rootComposite" presStyleCnt="0"/>
      <dgm:spPr/>
    </dgm:pt>
    <dgm:pt modelId="{77CF3ACA-85DB-41ED-9C86-2C8330D42C6C}" type="pres">
      <dgm:prSet presAssocID="{0D39CE81-0889-4DC7-AC40-010A1AE9B29D}" presName="rootText" presStyleLbl="node3" presStyleIdx="3" presStyleCnt="11">
        <dgm:presLayoutVars>
          <dgm:chPref val="3"/>
        </dgm:presLayoutVars>
      </dgm:prSet>
      <dgm:spPr/>
    </dgm:pt>
    <dgm:pt modelId="{A7B693CC-2D8E-427A-89F3-C2E7DA240952}" type="pres">
      <dgm:prSet presAssocID="{0D39CE81-0889-4DC7-AC40-010A1AE9B29D}" presName="rootConnector" presStyleLbl="node3" presStyleIdx="3" presStyleCnt="11"/>
      <dgm:spPr/>
    </dgm:pt>
    <dgm:pt modelId="{4D5E1E54-8AF7-4F84-9386-A6D4A661C959}" type="pres">
      <dgm:prSet presAssocID="{0D39CE81-0889-4DC7-AC40-010A1AE9B29D}" presName="hierChild4" presStyleCnt="0"/>
      <dgm:spPr/>
    </dgm:pt>
    <dgm:pt modelId="{27B1092F-B5DA-47EC-9A07-458BC082F223}" type="pres">
      <dgm:prSet presAssocID="{0D39CE81-0889-4DC7-AC40-010A1AE9B29D}" presName="hierChild5" presStyleCnt="0"/>
      <dgm:spPr/>
    </dgm:pt>
    <dgm:pt modelId="{0ABDB424-1F48-4CD7-BD27-E3178BA5F532}" type="pres">
      <dgm:prSet presAssocID="{98417284-EBA6-4C30-9279-BB55557F0AB6}" presName="Name64" presStyleLbl="parChTrans1D3" presStyleIdx="4" presStyleCnt="11"/>
      <dgm:spPr/>
    </dgm:pt>
    <dgm:pt modelId="{B67C473F-BF7C-43B5-9BDF-2F70085C216F}" type="pres">
      <dgm:prSet presAssocID="{25660A4F-9DD5-482C-90A3-FE1F4928188C}" presName="hierRoot2" presStyleCnt="0">
        <dgm:presLayoutVars>
          <dgm:hierBranch val="init"/>
        </dgm:presLayoutVars>
      </dgm:prSet>
      <dgm:spPr/>
    </dgm:pt>
    <dgm:pt modelId="{A1AC8547-12AB-41A4-92A5-E0696FC1D8EA}" type="pres">
      <dgm:prSet presAssocID="{25660A4F-9DD5-482C-90A3-FE1F4928188C}" presName="rootComposite" presStyleCnt="0"/>
      <dgm:spPr/>
    </dgm:pt>
    <dgm:pt modelId="{1875B8AA-46E9-4CEF-B6E2-9DA6F7BFF12A}" type="pres">
      <dgm:prSet presAssocID="{25660A4F-9DD5-482C-90A3-FE1F4928188C}" presName="rootText" presStyleLbl="node3" presStyleIdx="4" presStyleCnt="11">
        <dgm:presLayoutVars>
          <dgm:chPref val="3"/>
        </dgm:presLayoutVars>
      </dgm:prSet>
      <dgm:spPr/>
    </dgm:pt>
    <dgm:pt modelId="{E59D8042-EFBD-4AFD-A16F-0B9E6EBDB3AC}" type="pres">
      <dgm:prSet presAssocID="{25660A4F-9DD5-482C-90A3-FE1F4928188C}" presName="rootConnector" presStyleLbl="node3" presStyleIdx="4" presStyleCnt="11"/>
      <dgm:spPr/>
    </dgm:pt>
    <dgm:pt modelId="{F785189D-3361-4B2A-9BAF-E671D5359204}" type="pres">
      <dgm:prSet presAssocID="{25660A4F-9DD5-482C-90A3-FE1F4928188C}" presName="hierChild4" presStyleCnt="0"/>
      <dgm:spPr/>
    </dgm:pt>
    <dgm:pt modelId="{F831E0B0-93F0-402B-8AE6-70CD4080B686}" type="pres">
      <dgm:prSet presAssocID="{25660A4F-9DD5-482C-90A3-FE1F4928188C}" presName="hierChild5" presStyleCnt="0"/>
      <dgm:spPr/>
    </dgm:pt>
    <dgm:pt modelId="{E4111869-F905-4F53-B91F-1EFE3CE045BA}" type="pres">
      <dgm:prSet presAssocID="{8E608D57-9294-4010-B82A-CAF03C0CB721}" presName="Name64" presStyleLbl="parChTrans1D3" presStyleIdx="5" presStyleCnt="11"/>
      <dgm:spPr/>
    </dgm:pt>
    <dgm:pt modelId="{32C6183A-7281-4F5C-8051-105AB98F4AFE}" type="pres">
      <dgm:prSet presAssocID="{A9F5376F-AC3A-457C-A937-AE9FDABA94A7}" presName="hierRoot2" presStyleCnt="0">
        <dgm:presLayoutVars>
          <dgm:hierBranch val="init"/>
        </dgm:presLayoutVars>
      </dgm:prSet>
      <dgm:spPr/>
    </dgm:pt>
    <dgm:pt modelId="{A1777849-AE9D-4508-B7A3-60AC4CCB7687}" type="pres">
      <dgm:prSet presAssocID="{A9F5376F-AC3A-457C-A937-AE9FDABA94A7}" presName="rootComposite" presStyleCnt="0"/>
      <dgm:spPr/>
    </dgm:pt>
    <dgm:pt modelId="{9918F269-41E9-427B-AD6D-2443D1D25886}" type="pres">
      <dgm:prSet presAssocID="{A9F5376F-AC3A-457C-A937-AE9FDABA94A7}" presName="rootText" presStyleLbl="node3" presStyleIdx="5" presStyleCnt="11">
        <dgm:presLayoutVars>
          <dgm:chPref val="3"/>
        </dgm:presLayoutVars>
      </dgm:prSet>
      <dgm:spPr/>
    </dgm:pt>
    <dgm:pt modelId="{DC55A991-077A-4482-AF2C-51E4B0B3F4B6}" type="pres">
      <dgm:prSet presAssocID="{A9F5376F-AC3A-457C-A937-AE9FDABA94A7}" presName="rootConnector" presStyleLbl="node3" presStyleIdx="5" presStyleCnt="11"/>
      <dgm:spPr/>
    </dgm:pt>
    <dgm:pt modelId="{E40743EB-98B3-4ABA-85C5-00A7D81434A7}" type="pres">
      <dgm:prSet presAssocID="{A9F5376F-AC3A-457C-A937-AE9FDABA94A7}" presName="hierChild4" presStyleCnt="0"/>
      <dgm:spPr/>
    </dgm:pt>
    <dgm:pt modelId="{239A2773-EA56-44DA-B89A-29BCE216A27D}" type="pres">
      <dgm:prSet presAssocID="{A9F5376F-AC3A-457C-A937-AE9FDABA94A7}" presName="hierChild5" presStyleCnt="0"/>
      <dgm:spPr/>
    </dgm:pt>
    <dgm:pt modelId="{1B2344A3-B1DE-44C5-B6AF-818C183CDA34}" type="pres">
      <dgm:prSet presAssocID="{A94E6A95-57B0-4D42-B9BB-5F7CA7AA23E4}" presName="hierChild5" presStyleCnt="0"/>
      <dgm:spPr/>
    </dgm:pt>
    <dgm:pt modelId="{674CBF2A-CAF9-498D-BF8D-B8B21CDF7CAE}" type="pres">
      <dgm:prSet presAssocID="{669DDAB1-5573-47EE-8BFB-5629FF12F2DF}" presName="Name64" presStyleLbl="parChTrans1D2" presStyleIdx="2" presStyleCnt="3"/>
      <dgm:spPr/>
    </dgm:pt>
    <dgm:pt modelId="{C74F0A20-FD70-4C04-AAF8-00F6D529E359}" type="pres">
      <dgm:prSet presAssocID="{026C33F3-55DB-4393-A069-4C8EF2037B0E}" presName="hierRoot2" presStyleCnt="0">
        <dgm:presLayoutVars>
          <dgm:hierBranch val="init"/>
        </dgm:presLayoutVars>
      </dgm:prSet>
      <dgm:spPr/>
    </dgm:pt>
    <dgm:pt modelId="{872DEF9B-F184-46B1-A323-E6ECBD826468}" type="pres">
      <dgm:prSet presAssocID="{026C33F3-55DB-4393-A069-4C8EF2037B0E}" presName="rootComposite" presStyleCnt="0"/>
      <dgm:spPr/>
    </dgm:pt>
    <dgm:pt modelId="{4073B82E-034F-4F69-8E22-803C6C97EE2E}" type="pres">
      <dgm:prSet presAssocID="{026C33F3-55DB-4393-A069-4C8EF2037B0E}" presName="rootText" presStyleLbl="node2" presStyleIdx="2" presStyleCnt="3" custLinFactNeighborX="-53028">
        <dgm:presLayoutVars>
          <dgm:chPref val="3"/>
        </dgm:presLayoutVars>
      </dgm:prSet>
      <dgm:spPr/>
    </dgm:pt>
    <dgm:pt modelId="{9045B8B1-5921-41A5-B748-C302AAF2D3E8}" type="pres">
      <dgm:prSet presAssocID="{026C33F3-55DB-4393-A069-4C8EF2037B0E}" presName="rootConnector" presStyleLbl="node2" presStyleIdx="2" presStyleCnt="3"/>
      <dgm:spPr/>
    </dgm:pt>
    <dgm:pt modelId="{73CCD909-8169-456D-8A16-3C147E110B38}" type="pres">
      <dgm:prSet presAssocID="{026C33F3-55DB-4393-A069-4C8EF2037B0E}" presName="hierChild4" presStyleCnt="0"/>
      <dgm:spPr/>
    </dgm:pt>
    <dgm:pt modelId="{05FB2011-528D-4DF3-8CFF-766874640B5D}" type="pres">
      <dgm:prSet presAssocID="{E2FF94E5-5B97-41C9-A91E-D030A0A47D65}" presName="Name64" presStyleLbl="parChTrans1D3" presStyleIdx="6" presStyleCnt="11"/>
      <dgm:spPr/>
    </dgm:pt>
    <dgm:pt modelId="{FC122BBF-4859-4144-8981-0280672B967E}" type="pres">
      <dgm:prSet presAssocID="{40E336CE-1661-4F39-ACA7-85E150A2A0F0}" presName="hierRoot2" presStyleCnt="0">
        <dgm:presLayoutVars>
          <dgm:hierBranch val="init"/>
        </dgm:presLayoutVars>
      </dgm:prSet>
      <dgm:spPr/>
    </dgm:pt>
    <dgm:pt modelId="{42048C19-1781-4AD5-B166-9C43795DC9A4}" type="pres">
      <dgm:prSet presAssocID="{40E336CE-1661-4F39-ACA7-85E150A2A0F0}" presName="rootComposite" presStyleCnt="0"/>
      <dgm:spPr/>
    </dgm:pt>
    <dgm:pt modelId="{F890E17D-AB0C-4FE0-9365-DE21EAD68E3A}" type="pres">
      <dgm:prSet presAssocID="{40E336CE-1661-4F39-ACA7-85E150A2A0F0}" presName="rootText" presStyleLbl="node3" presStyleIdx="6" presStyleCnt="11">
        <dgm:presLayoutVars>
          <dgm:chPref val="3"/>
        </dgm:presLayoutVars>
      </dgm:prSet>
      <dgm:spPr/>
    </dgm:pt>
    <dgm:pt modelId="{D7BF2447-166D-49EF-AD5D-6AFEC2BB93C9}" type="pres">
      <dgm:prSet presAssocID="{40E336CE-1661-4F39-ACA7-85E150A2A0F0}" presName="rootConnector" presStyleLbl="node3" presStyleIdx="6" presStyleCnt="11"/>
      <dgm:spPr/>
    </dgm:pt>
    <dgm:pt modelId="{A453D5CE-F80F-419E-B0EC-53FE83DA4CA9}" type="pres">
      <dgm:prSet presAssocID="{40E336CE-1661-4F39-ACA7-85E150A2A0F0}" presName="hierChild4" presStyleCnt="0"/>
      <dgm:spPr/>
    </dgm:pt>
    <dgm:pt modelId="{1156B022-AF8E-493C-9A73-031AC550CB11}" type="pres">
      <dgm:prSet presAssocID="{40E336CE-1661-4F39-ACA7-85E150A2A0F0}" presName="hierChild5" presStyleCnt="0"/>
      <dgm:spPr/>
    </dgm:pt>
    <dgm:pt modelId="{CF4D8DE4-4481-43D8-8083-80D868721128}" type="pres">
      <dgm:prSet presAssocID="{A6A19F7E-7FEB-421E-B761-AB8214D04B9B}" presName="Name64" presStyleLbl="parChTrans1D3" presStyleIdx="7" presStyleCnt="11"/>
      <dgm:spPr/>
    </dgm:pt>
    <dgm:pt modelId="{BD6364B9-8A3A-4503-9F7F-860895785029}" type="pres">
      <dgm:prSet presAssocID="{3A25F478-3F5F-4C4C-BE34-5D0DE8FC32CB}" presName="hierRoot2" presStyleCnt="0">
        <dgm:presLayoutVars>
          <dgm:hierBranch val="init"/>
        </dgm:presLayoutVars>
      </dgm:prSet>
      <dgm:spPr/>
    </dgm:pt>
    <dgm:pt modelId="{F4255CE8-8D08-48C4-B015-B3C1B7BA320F}" type="pres">
      <dgm:prSet presAssocID="{3A25F478-3F5F-4C4C-BE34-5D0DE8FC32CB}" presName="rootComposite" presStyleCnt="0"/>
      <dgm:spPr/>
    </dgm:pt>
    <dgm:pt modelId="{498CF179-EB8E-4E87-9FD4-F9A2CCC3A2CC}" type="pres">
      <dgm:prSet presAssocID="{3A25F478-3F5F-4C4C-BE34-5D0DE8FC32CB}" presName="rootText" presStyleLbl="node3" presStyleIdx="7" presStyleCnt="11">
        <dgm:presLayoutVars>
          <dgm:chPref val="3"/>
        </dgm:presLayoutVars>
      </dgm:prSet>
      <dgm:spPr/>
    </dgm:pt>
    <dgm:pt modelId="{886756BA-9ECD-412D-B3B6-8E65F73499AD}" type="pres">
      <dgm:prSet presAssocID="{3A25F478-3F5F-4C4C-BE34-5D0DE8FC32CB}" presName="rootConnector" presStyleLbl="node3" presStyleIdx="7" presStyleCnt="11"/>
      <dgm:spPr/>
    </dgm:pt>
    <dgm:pt modelId="{7FFC4B52-B199-400B-9129-3A386CE8B5B0}" type="pres">
      <dgm:prSet presAssocID="{3A25F478-3F5F-4C4C-BE34-5D0DE8FC32CB}" presName="hierChild4" presStyleCnt="0"/>
      <dgm:spPr/>
    </dgm:pt>
    <dgm:pt modelId="{1DE82380-BF65-45C2-9CF7-1270EAA437A9}" type="pres">
      <dgm:prSet presAssocID="{3A25F478-3F5F-4C4C-BE34-5D0DE8FC32CB}" presName="hierChild5" presStyleCnt="0"/>
      <dgm:spPr/>
    </dgm:pt>
    <dgm:pt modelId="{B41C56D0-6087-493F-9680-42A490F85DD5}" type="pres">
      <dgm:prSet presAssocID="{5DBD324A-A032-44E5-939A-07981EDB1987}" presName="Name64" presStyleLbl="parChTrans1D3" presStyleIdx="8" presStyleCnt="11"/>
      <dgm:spPr/>
    </dgm:pt>
    <dgm:pt modelId="{27C42B6E-CAF7-41C4-A41C-B6D694CE8230}" type="pres">
      <dgm:prSet presAssocID="{C1309C32-DFB7-4AB0-AFE6-6E553CF21AF3}" presName="hierRoot2" presStyleCnt="0">
        <dgm:presLayoutVars>
          <dgm:hierBranch val="init"/>
        </dgm:presLayoutVars>
      </dgm:prSet>
      <dgm:spPr/>
    </dgm:pt>
    <dgm:pt modelId="{423DBDED-F423-4CFA-80D4-D885579F9F8B}" type="pres">
      <dgm:prSet presAssocID="{C1309C32-DFB7-4AB0-AFE6-6E553CF21AF3}" presName="rootComposite" presStyleCnt="0"/>
      <dgm:spPr/>
    </dgm:pt>
    <dgm:pt modelId="{5F7C52E6-23A8-480C-93BE-2797905B97B5}" type="pres">
      <dgm:prSet presAssocID="{C1309C32-DFB7-4AB0-AFE6-6E553CF21AF3}" presName="rootText" presStyleLbl="node3" presStyleIdx="8" presStyleCnt="11">
        <dgm:presLayoutVars>
          <dgm:chPref val="3"/>
        </dgm:presLayoutVars>
      </dgm:prSet>
      <dgm:spPr/>
    </dgm:pt>
    <dgm:pt modelId="{49D2B7A4-B739-4811-83DF-7991A00A6331}" type="pres">
      <dgm:prSet presAssocID="{C1309C32-DFB7-4AB0-AFE6-6E553CF21AF3}" presName="rootConnector" presStyleLbl="node3" presStyleIdx="8" presStyleCnt="11"/>
      <dgm:spPr/>
    </dgm:pt>
    <dgm:pt modelId="{CD8F6B64-45EE-423E-B1E5-683790524ED9}" type="pres">
      <dgm:prSet presAssocID="{C1309C32-DFB7-4AB0-AFE6-6E553CF21AF3}" presName="hierChild4" presStyleCnt="0"/>
      <dgm:spPr/>
    </dgm:pt>
    <dgm:pt modelId="{5CF806F7-EA86-471B-B44E-89722490A557}" type="pres">
      <dgm:prSet presAssocID="{C1309C32-DFB7-4AB0-AFE6-6E553CF21AF3}" presName="hierChild5" presStyleCnt="0"/>
      <dgm:spPr/>
    </dgm:pt>
    <dgm:pt modelId="{84DF7A77-6B62-4ED7-9B8B-A56DB67B0631}" type="pres">
      <dgm:prSet presAssocID="{9310D070-5D23-47C1-9749-2F2492FC2710}" presName="Name64" presStyleLbl="parChTrans1D3" presStyleIdx="9" presStyleCnt="11"/>
      <dgm:spPr/>
    </dgm:pt>
    <dgm:pt modelId="{4592AE2E-9B8A-495C-9C3F-4E5A36E17372}" type="pres">
      <dgm:prSet presAssocID="{F77671BA-D2E8-4DA1-B7AA-7BEDBAE1876F}" presName="hierRoot2" presStyleCnt="0">
        <dgm:presLayoutVars>
          <dgm:hierBranch val="init"/>
        </dgm:presLayoutVars>
      </dgm:prSet>
      <dgm:spPr/>
    </dgm:pt>
    <dgm:pt modelId="{F9368901-3AAD-429F-AA3C-FD4E6AD09BD7}" type="pres">
      <dgm:prSet presAssocID="{F77671BA-D2E8-4DA1-B7AA-7BEDBAE1876F}" presName="rootComposite" presStyleCnt="0"/>
      <dgm:spPr/>
    </dgm:pt>
    <dgm:pt modelId="{2D3685AA-2844-4D02-93B5-E911DAEC8D95}" type="pres">
      <dgm:prSet presAssocID="{F77671BA-D2E8-4DA1-B7AA-7BEDBAE1876F}" presName="rootText" presStyleLbl="node3" presStyleIdx="9" presStyleCnt="11">
        <dgm:presLayoutVars>
          <dgm:chPref val="3"/>
        </dgm:presLayoutVars>
      </dgm:prSet>
      <dgm:spPr/>
    </dgm:pt>
    <dgm:pt modelId="{A00CE0D1-DD4A-41B5-805D-6BBD446A336E}" type="pres">
      <dgm:prSet presAssocID="{F77671BA-D2E8-4DA1-B7AA-7BEDBAE1876F}" presName="rootConnector" presStyleLbl="node3" presStyleIdx="9" presStyleCnt="11"/>
      <dgm:spPr/>
    </dgm:pt>
    <dgm:pt modelId="{A8BF1875-3760-4144-9AF1-852E6580D7CC}" type="pres">
      <dgm:prSet presAssocID="{F77671BA-D2E8-4DA1-B7AA-7BEDBAE1876F}" presName="hierChild4" presStyleCnt="0"/>
      <dgm:spPr/>
    </dgm:pt>
    <dgm:pt modelId="{9ABA5CCE-9C51-43C0-A1D0-A7273D6BC4F4}" type="pres">
      <dgm:prSet presAssocID="{F77671BA-D2E8-4DA1-B7AA-7BEDBAE1876F}" presName="hierChild5" presStyleCnt="0"/>
      <dgm:spPr/>
    </dgm:pt>
    <dgm:pt modelId="{991E9001-2C88-470E-9169-403D20F37041}" type="pres">
      <dgm:prSet presAssocID="{7F4D7A96-53C3-48A6-B755-3B750D5F0047}" presName="Name64" presStyleLbl="parChTrans1D3" presStyleIdx="10" presStyleCnt="11"/>
      <dgm:spPr/>
    </dgm:pt>
    <dgm:pt modelId="{5E1803CF-6459-497E-A465-6421B8234CEB}" type="pres">
      <dgm:prSet presAssocID="{5D02C238-6830-42C5-9EE0-20EDA5A2D360}" presName="hierRoot2" presStyleCnt="0">
        <dgm:presLayoutVars>
          <dgm:hierBranch val="init"/>
        </dgm:presLayoutVars>
      </dgm:prSet>
      <dgm:spPr/>
    </dgm:pt>
    <dgm:pt modelId="{C1D6164A-CF29-474F-B88C-A1D763A05CFF}" type="pres">
      <dgm:prSet presAssocID="{5D02C238-6830-42C5-9EE0-20EDA5A2D360}" presName="rootComposite" presStyleCnt="0"/>
      <dgm:spPr/>
    </dgm:pt>
    <dgm:pt modelId="{2D6A3670-AEA3-4222-9903-19C9B5AAB98B}" type="pres">
      <dgm:prSet presAssocID="{5D02C238-6830-42C5-9EE0-20EDA5A2D360}" presName="rootText" presStyleLbl="node3" presStyleIdx="10" presStyleCnt="11">
        <dgm:presLayoutVars>
          <dgm:chPref val="3"/>
        </dgm:presLayoutVars>
      </dgm:prSet>
      <dgm:spPr/>
    </dgm:pt>
    <dgm:pt modelId="{AD64DB20-4471-4966-B564-A302D8CD04FE}" type="pres">
      <dgm:prSet presAssocID="{5D02C238-6830-42C5-9EE0-20EDA5A2D360}" presName="rootConnector" presStyleLbl="node3" presStyleIdx="10" presStyleCnt="11"/>
      <dgm:spPr/>
    </dgm:pt>
    <dgm:pt modelId="{3B123E7A-D1CE-452B-9905-13C1FCFAC915}" type="pres">
      <dgm:prSet presAssocID="{5D02C238-6830-42C5-9EE0-20EDA5A2D360}" presName="hierChild4" presStyleCnt="0"/>
      <dgm:spPr/>
    </dgm:pt>
    <dgm:pt modelId="{7E059F07-382C-4F14-9A43-781746951FE5}" type="pres">
      <dgm:prSet presAssocID="{5D02C238-6830-42C5-9EE0-20EDA5A2D360}" presName="hierChild5" presStyleCnt="0"/>
      <dgm:spPr/>
    </dgm:pt>
    <dgm:pt modelId="{96B7E62D-952E-49F0-8D6C-784C72FD4E6F}" type="pres">
      <dgm:prSet presAssocID="{026C33F3-55DB-4393-A069-4C8EF2037B0E}" presName="hierChild5" presStyleCnt="0"/>
      <dgm:spPr/>
    </dgm:pt>
    <dgm:pt modelId="{CC9D307E-E9FC-4979-9B72-CE2CB24F0F42}" type="pres">
      <dgm:prSet presAssocID="{04745204-8E59-4020-A5F6-2B54D91AECFE}" presName="hierChild3" presStyleCnt="0"/>
      <dgm:spPr/>
    </dgm:pt>
  </dgm:ptLst>
  <dgm:cxnLst>
    <dgm:cxn modelId="{1E47D204-3749-4BFA-9CE6-8B19ECB8E9AE}" type="presOf" srcId="{B5AEC713-6204-4B86-AC95-CECF4358E2A9}" destId="{CA1C9DB7-C633-4569-B6C5-6E43BDEF809F}" srcOrd="0" destOrd="0" presId="urn:microsoft.com/office/officeart/2009/3/layout/HorizontalOrganizationChart"/>
    <dgm:cxn modelId="{34B98407-5527-4630-BB39-6A2861C452DB}" type="presOf" srcId="{3A25F478-3F5F-4C4C-BE34-5D0DE8FC32CB}" destId="{498CF179-EB8E-4E87-9FD4-F9A2CCC3A2CC}" srcOrd="0" destOrd="0" presId="urn:microsoft.com/office/officeart/2009/3/layout/HorizontalOrganizationChart"/>
    <dgm:cxn modelId="{7762800E-1A60-4D46-9232-1FA291B2BD17}" type="presOf" srcId="{F77671BA-D2E8-4DA1-B7AA-7BEDBAE1876F}" destId="{A00CE0D1-DD4A-41B5-805D-6BBD446A336E}" srcOrd="1" destOrd="0" presId="urn:microsoft.com/office/officeart/2009/3/layout/HorizontalOrganizationChart"/>
    <dgm:cxn modelId="{ACFB9713-7351-466D-98ED-393202E14CCC}" type="presOf" srcId="{8E608D57-9294-4010-B82A-CAF03C0CB721}" destId="{E4111869-F905-4F53-B91F-1EFE3CE045BA}" srcOrd="0" destOrd="0" presId="urn:microsoft.com/office/officeart/2009/3/layout/HorizontalOrganizationChart"/>
    <dgm:cxn modelId="{A916A514-983E-4F65-972E-98554A07E3ED}" srcId="{B15DCD9D-7D64-46C6-A675-18123E627461}" destId="{04745204-8E59-4020-A5F6-2B54D91AECFE}" srcOrd="0" destOrd="0" parTransId="{6131F527-AB26-4879-AE0B-755AC9424689}" sibTransId="{AA35E649-3610-416C-A04F-959170CBD78D}"/>
    <dgm:cxn modelId="{7BB33516-B572-4364-8C60-FEB3D8FBE192}" srcId="{5D22C1B0-5AF7-460E-B6E8-E8848B917370}" destId="{F95ED0A7-6ECE-4A84-9B6A-66D92DC4079E}" srcOrd="2" destOrd="0" parTransId="{40647CE0-996C-4318-BB93-57727AED838F}" sibTransId="{3CCCA364-7E3B-4C84-94ED-B26DCE49BC3D}"/>
    <dgm:cxn modelId="{BE29B01F-AB7A-4195-AB58-31C97F1B1763}" srcId="{026C33F3-55DB-4393-A069-4C8EF2037B0E}" destId="{3A25F478-3F5F-4C4C-BE34-5D0DE8FC32CB}" srcOrd="1" destOrd="0" parTransId="{A6A19F7E-7FEB-421E-B761-AB8214D04B9B}" sibTransId="{013500D3-153A-44FE-BB80-90A4D075CAFE}"/>
    <dgm:cxn modelId="{B2B4DF2A-B6BD-4BE4-906E-8DC47FC88527}" type="presOf" srcId="{7F4D7A96-53C3-48A6-B755-3B750D5F0047}" destId="{991E9001-2C88-470E-9169-403D20F37041}" srcOrd="0" destOrd="0" presId="urn:microsoft.com/office/officeart/2009/3/layout/HorizontalOrganizationChart"/>
    <dgm:cxn modelId="{21A3212B-3719-4970-838E-BA67960ADEE4}" type="presOf" srcId="{669DDAB1-5573-47EE-8BFB-5629FF12F2DF}" destId="{674CBF2A-CAF9-498D-BF8D-B8B21CDF7CAE}" srcOrd="0" destOrd="0" presId="urn:microsoft.com/office/officeart/2009/3/layout/HorizontalOrganizationChart"/>
    <dgm:cxn modelId="{F0DEBB30-AE8E-4ADE-8A2B-27F96485E415}" type="presOf" srcId="{3A25F478-3F5F-4C4C-BE34-5D0DE8FC32CB}" destId="{886756BA-9ECD-412D-B3B6-8E65F73499AD}" srcOrd="1" destOrd="0" presId="urn:microsoft.com/office/officeart/2009/3/layout/HorizontalOrganizationChart"/>
    <dgm:cxn modelId="{456C4D3E-8650-413E-A0DD-C5B0919E9D06}" type="presOf" srcId="{A982DBF5-C5BC-45E4-A592-A08DD708EF18}" destId="{808082BA-2950-4D66-8B1B-31B78EA64109}" srcOrd="1" destOrd="0" presId="urn:microsoft.com/office/officeart/2009/3/layout/HorizontalOrganizationChart"/>
    <dgm:cxn modelId="{79ABB93E-B7ED-4D59-8A8E-862FF2500481}" type="presOf" srcId="{40E336CE-1661-4F39-ACA7-85E150A2A0F0}" destId="{D7BF2447-166D-49EF-AD5D-6AFEC2BB93C9}" srcOrd="1" destOrd="0" presId="urn:microsoft.com/office/officeart/2009/3/layout/HorizontalOrganizationChart"/>
    <dgm:cxn modelId="{D5402D3F-8550-42BC-80DD-71E564B959A4}" type="presOf" srcId="{5D02C238-6830-42C5-9EE0-20EDA5A2D360}" destId="{2D6A3670-AEA3-4222-9903-19C9B5AAB98B}" srcOrd="0" destOrd="0" presId="urn:microsoft.com/office/officeart/2009/3/layout/HorizontalOrganizationChart"/>
    <dgm:cxn modelId="{CE19865F-EEAC-48C0-8D7C-2EAB559D9154}" type="presOf" srcId="{C4C71D87-644F-4456-A624-11E85674A667}" destId="{D125FB45-2AAB-4901-85FF-021B8AB28D0C}" srcOrd="0" destOrd="0" presId="urn:microsoft.com/office/officeart/2009/3/layout/HorizontalOrganizationChart"/>
    <dgm:cxn modelId="{E96D4B43-4D05-4DA4-9832-5988AB2FF432}" srcId="{5D22C1B0-5AF7-460E-B6E8-E8848B917370}" destId="{9B3E6925-5C79-4863-9B27-33908214671C}" srcOrd="1" destOrd="0" parTransId="{80BAF971-EF2C-4E5C-A75A-50FB28A10499}" sibTransId="{14A783B0-9434-4E0C-A327-981CAD84953F}"/>
    <dgm:cxn modelId="{E711276A-523D-4D1E-B3D9-ACD7F7D6C205}" type="presOf" srcId="{F95ED0A7-6ECE-4A84-9B6A-66D92DC4079E}" destId="{7101DB5E-E5E3-4BCB-86F0-D52C9C47157A}" srcOrd="0" destOrd="0" presId="urn:microsoft.com/office/officeart/2009/3/layout/HorizontalOrganizationChart"/>
    <dgm:cxn modelId="{0316D84A-3931-41DB-9CAF-B050AE20B411}" type="presOf" srcId="{026C33F3-55DB-4393-A069-4C8EF2037B0E}" destId="{9045B8B1-5921-41A5-B748-C302AAF2D3E8}" srcOrd="1" destOrd="0" presId="urn:microsoft.com/office/officeart/2009/3/layout/HorizontalOrganizationChart"/>
    <dgm:cxn modelId="{C7DF884C-331C-4276-9C1A-44AD5E07EAF3}" type="presOf" srcId="{C1309C32-DFB7-4AB0-AFE6-6E553CF21AF3}" destId="{49D2B7A4-B739-4811-83DF-7991A00A6331}" srcOrd="1" destOrd="0" presId="urn:microsoft.com/office/officeart/2009/3/layout/HorizontalOrganizationChart"/>
    <dgm:cxn modelId="{3B2CF24D-519E-41A8-BC12-362E05803911}" srcId="{04745204-8E59-4020-A5F6-2B54D91AECFE}" destId="{026C33F3-55DB-4393-A069-4C8EF2037B0E}" srcOrd="2" destOrd="0" parTransId="{669DDAB1-5573-47EE-8BFB-5629FF12F2DF}" sibTransId="{FCF60065-AA20-4630-8A68-D2EB61B8D578}"/>
    <dgm:cxn modelId="{F3AB944E-AF32-4B6B-848C-2194A9AD39C6}" type="presOf" srcId="{A982DBF5-C5BC-45E4-A592-A08DD708EF18}" destId="{69FA4E81-A150-4015-BCC5-2AAE1E2A0195}" srcOrd="0" destOrd="0" presId="urn:microsoft.com/office/officeart/2009/3/layout/HorizontalOrganizationChart"/>
    <dgm:cxn modelId="{B505D751-D71B-4066-B312-F8A6A6ED2DF8}" srcId="{04745204-8E59-4020-A5F6-2B54D91AECFE}" destId="{5D22C1B0-5AF7-460E-B6E8-E8848B917370}" srcOrd="0" destOrd="0" parTransId="{B5AEC713-6204-4B86-AC95-CECF4358E2A9}" sibTransId="{B82F662A-7486-42CD-85D2-A3E6498D83D0}"/>
    <dgm:cxn modelId="{BDBA6D77-E17D-4343-83C7-3A0289B1045B}" type="presOf" srcId="{A9F5376F-AC3A-457C-A937-AE9FDABA94A7}" destId="{DC55A991-077A-4482-AF2C-51E4B0B3F4B6}" srcOrd="1" destOrd="0" presId="urn:microsoft.com/office/officeart/2009/3/layout/HorizontalOrganizationChart"/>
    <dgm:cxn modelId="{D211787B-0E73-4983-8163-E03D5BB9F907}" type="presOf" srcId="{25660A4F-9DD5-482C-90A3-FE1F4928188C}" destId="{E59D8042-EFBD-4AFD-A16F-0B9E6EBDB3AC}" srcOrd="1" destOrd="0" presId="urn:microsoft.com/office/officeart/2009/3/layout/HorizontalOrganizationChart"/>
    <dgm:cxn modelId="{1962607C-E7EF-4FD3-B45A-5EA0E49C25FA}" type="presOf" srcId="{9B3E6925-5C79-4863-9B27-33908214671C}" destId="{A547EF2B-1FD1-4CF0-9CFE-50624BFD8EE9}" srcOrd="1" destOrd="0" presId="urn:microsoft.com/office/officeart/2009/3/layout/HorizontalOrganizationChart"/>
    <dgm:cxn modelId="{90FFF280-009C-4003-A25B-9ABDB3757814}" type="presOf" srcId="{B15DCD9D-7D64-46C6-A675-18123E627461}" destId="{5CFD71DF-36A5-4F10-BA1C-D4E9C5360EE5}" srcOrd="0" destOrd="0" presId="urn:microsoft.com/office/officeart/2009/3/layout/HorizontalOrganizationChart"/>
    <dgm:cxn modelId="{FB53A183-7B13-4943-BD86-6BC7738EC983}" srcId="{A94E6A95-57B0-4D42-B9BB-5F7CA7AA23E4}" destId="{0D39CE81-0889-4DC7-AC40-010A1AE9B29D}" srcOrd="0" destOrd="0" parTransId="{33E72693-531B-4593-9186-06CA35E3F892}" sibTransId="{F48D44C3-2BFD-41F8-8253-8EAFABF3EBF9}"/>
    <dgm:cxn modelId="{34A9628A-AB5D-4D08-9F2F-5A7A975FAAB1}" type="presOf" srcId="{0D39CE81-0889-4DC7-AC40-010A1AE9B29D}" destId="{A7B693CC-2D8E-427A-89F3-C2E7DA240952}" srcOrd="1" destOrd="0" presId="urn:microsoft.com/office/officeart/2009/3/layout/HorizontalOrganizationChart"/>
    <dgm:cxn modelId="{880EDB8A-6BF9-4C3F-B2A5-1D775F0EB7F1}" type="presOf" srcId="{40E336CE-1661-4F39-ACA7-85E150A2A0F0}" destId="{F890E17D-AB0C-4FE0-9365-DE21EAD68E3A}" srcOrd="0" destOrd="0" presId="urn:microsoft.com/office/officeart/2009/3/layout/HorizontalOrganizationChart"/>
    <dgm:cxn modelId="{26B8008B-134B-41E6-B6CC-20329287E483}" type="presOf" srcId="{5DBD324A-A032-44E5-939A-07981EDB1987}" destId="{B41C56D0-6087-493F-9680-42A490F85DD5}" srcOrd="0" destOrd="0" presId="urn:microsoft.com/office/officeart/2009/3/layout/HorizontalOrganizationChart"/>
    <dgm:cxn modelId="{B3701F8C-657C-4CC0-8137-2256DDA6C375}" type="presOf" srcId="{40647CE0-996C-4318-BB93-57727AED838F}" destId="{B01B5B68-36B8-4081-BB80-22382770BA6A}" srcOrd="0" destOrd="0" presId="urn:microsoft.com/office/officeart/2009/3/layout/HorizontalOrganizationChart"/>
    <dgm:cxn modelId="{D2179A93-3200-4F12-B70B-70B4C45B6499}" type="presOf" srcId="{026C33F3-55DB-4393-A069-4C8EF2037B0E}" destId="{4073B82E-034F-4F69-8E22-803C6C97EE2E}" srcOrd="0" destOrd="0" presId="urn:microsoft.com/office/officeart/2009/3/layout/HorizontalOrganizationChart"/>
    <dgm:cxn modelId="{F6600C97-7ADD-469F-8DB6-8AFE188C022F}" type="presOf" srcId="{04745204-8E59-4020-A5F6-2B54D91AECFE}" destId="{92FB6F27-343D-4F5E-A8A8-284B8893453A}" srcOrd="0" destOrd="0" presId="urn:microsoft.com/office/officeart/2009/3/layout/HorizontalOrganizationChart"/>
    <dgm:cxn modelId="{928A6C9C-C07A-4139-BFEC-25DC19CE1F69}" type="presOf" srcId="{C1309C32-DFB7-4AB0-AFE6-6E553CF21AF3}" destId="{5F7C52E6-23A8-480C-93BE-2797905B97B5}" srcOrd="0" destOrd="0" presId="urn:microsoft.com/office/officeart/2009/3/layout/HorizontalOrganizationChart"/>
    <dgm:cxn modelId="{6C34619E-C036-40F2-A8B7-5C69CD1C7625}" srcId="{04745204-8E59-4020-A5F6-2B54D91AECFE}" destId="{A94E6A95-57B0-4D42-B9BB-5F7CA7AA23E4}" srcOrd="1" destOrd="0" parTransId="{CE7DBF42-5359-492C-8006-1A83400B709B}" sibTransId="{6AEEA17F-E08E-41BB-9805-719838D048EF}"/>
    <dgm:cxn modelId="{70710D9F-AEA5-4381-AC4D-0833E79E314F}" type="presOf" srcId="{25660A4F-9DD5-482C-90A3-FE1F4928188C}" destId="{1875B8AA-46E9-4CEF-B6E2-9DA6F7BFF12A}" srcOrd="0" destOrd="0" presId="urn:microsoft.com/office/officeart/2009/3/layout/HorizontalOrganizationChart"/>
    <dgm:cxn modelId="{2756E9A1-EEC0-4A01-B783-2EB12DEC0755}" type="presOf" srcId="{A6A19F7E-7FEB-421E-B761-AB8214D04B9B}" destId="{CF4D8DE4-4481-43D8-8083-80D868721128}" srcOrd="0" destOrd="0" presId="urn:microsoft.com/office/officeart/2009/3/layout/HorizontalOrganizationChart"/>
    <dgm:cxn modelId="{700801A4-7999-43AE-ADF5-7FAD114FF60C}" type="presOf" srcId="{F77671BA-D2E8-4DA1-B7AA-7BEDBAE1876F}" destId="{2D3685AA-2844-4D02-93B5-E911DAEC8D95}" srcOrd="0" destOrd="0" presId="urn:microsoft.com/office/officeart/2009/3/layout/HorizontalOrganizationChart"/>
    <dgm:cxn modelId="{781B0AA8-5A4A-4004-8E93-A9058F07F390}" type="presOf" srcId="{9B3E6925-5C79-4863-9B27-33908214671C}" destId="{45BAC8C7-9549-4BDB-BD6A-47BB476668C5}" srcOrd="0" destOrd="0" presId="urn:microsoft.com/office/officeart/2009/3/layout/HorizontalOrganizationChart"/>
    <dgm:cxn modelId="{28EFB1AE-CB4F-42ED-A0FA-83C0A61404CF}" srcId="{026C33F3-55DB-4393-A069-4C8EF2037B0E}" destId="{C1309C32-DFB7-4AB0-AFE6-6E553CF21AF3}" srcOrd="2" destOrd="0" parTransId="{5DBD324A-A032-44E5-939A-07981EDB1987}" sibTransId="{6DC3ACCE-E87E-4E5D-B0C6-6CE198A944AB}"/>
    <dgm:cxn modelId="{214FA8B1-79FF-460C-AD82-8D5272E32A2F}" srcId="{026C33F3-55DB-4393-A069-4C8EF2037B0E}" destId="{5D02C238-6830-42C5-9EE0-20EDA5A2D360}" srcOrd="4" destOrd="0" parTransId="{7F4D7A96-53C3-48A6-B755-3B750D5F0047}" sibTransId="{9603BFD3-6BA6-4C05-ADC1-6696768DCACD}"/>
    <dgm:cxn modelId="{65D629BB-51F8-4234-91AC-E86F14DCD48C}" type="presOf" srcId="{F95ED0A7-6ECE-4A84-9B6A-66D92DC4079E}" destId="{DB4B7297-D595-42C3-93FF-5E37C41CAAEA}" srcOrd="1" destOrd="0" presId="urn:microsoft.com/office/officeart/2009/3/layout/HorizontalOrganizationChart"/>
    <dgm:cxn modelId="{B13EC1BD-4657-4490-8477-79B37609FE99}" type="presOf" srcId="{98417284-EBA6-4C30-9279-BB55557F0AB6}" destId="{0ABDB424-1F48-4CD7-BD27-E3178BA5F532}" srcOrd="0" destOrd="0" presId="urn:microsoft.com/office/officeart/2009/3/layout/HorizontalOrganizationChart"/>
    <dgm:cxn modelId="{20571DC6-F5CD-44D8-B7ED-3503F04379D1}" type="presOf" srcId="{33E72693-531B-4593-9186-06CA35E3F892}" destId="{80B61DA2-2EBD-4871-80B9-32A96FC5EE69}" srcOrd="0" destOrd="0" presId="urn:microsoft.com/office/officeart/2009/3/layout/HorizontalOrganizationChart"/>
    <dgm:cxn modelId="{968820CA-8084-46CF-A765-E96D49A0F04A}" type="presOf" srcId="{5D22C1B0-5AF7-460E-B6E8-E8848B917370}" destId="{37E9ACFD-ECDF-4304-9C6D-57D3A673C4C7}" srcOrd="1" destOrd="0" presId="urn:microsoft.com/office/officeart/2009/3/layout/HorizontalOrganizationChart"/>
    <dgm:cxn modelId="{6EA508CB-1F78-4B8E-97B2-909F1741A0B3}" type="presOf" srcId="{80BAF971-EF2C-4E5C-A75A-50FB28A10499}" destId="{B5070781-A541-4A61-A8E9-34FC004C54DE}" srcOrd="0" destOrd="0" presId="urn:microsoft.com/office/officeart/2009/3/layout/HorizontalOrganizationChart"/>
    <dgm:cxn modelId="{E72FFBCF-C8E2-4A84-95C7-C64F77D1D3E1}" srcId="{026C33F3-55DB-4393-A069-4C8EF2037B0E}" destId="{40E336CE-1661-4F39-ACA7-85E150A2A0F0}" srcOrd="0" destOrd="0" parTransId="{E2FF94E5-5B97-41C9-A91E-D030A0A47D65}" sibTransId="{AF41B754-D6BC-44D6-9DC4-4FD8C07B4BDC}"/>
    <dgm:cxn modelId="{23FF97D2-75D7-46D3-89C7-25875F2B601A}" type="presOf" srcId="{5D22C1B0-5AF7-460E-B6E8-E8848B917370}" destId="{2083C074-AC2F-4F4B-948C-77BF4A28A549}" srcOrd="0" destOrd="0" presId="urn:microsoft.com/office/officeart/2009/3/layout/HorizontalOrganizationChart"/>
    <dgm:cxn modelId="{199A07D4-82AC-4EF9-BE6F-98F336F69CB5}" type="presOf" srcId="{0D39CE81-0889-4DC7-AC40-010A1AE9B29D}" destId="{77CF3ACA-85DB-41ED-9C86-2C8330D42C6C}" srcOrd="0" destOrd="0" presId="urn:microsoft.com/office/officeart/2009/3/layout/HorizontalOrganizationChart"/>
    <dgm:cxn modelId="{233D47DA-859E-477B-A686-77EDAD048BD6}" type="presOf" srcId="{CE7DBF42-5359-492C-8006-1A83400B709B}" destId="{4EDBE89B-762B-42A9-9760-12C989CDA581}" srcOrd="0" destOrd="0" presId="urn:microsoft.com/office/officeart/2009/3/layout/HorizontalOrganizationChart"/>
    <dgm:cxn modelId="{9F64D2E0-C3CF-403C-A306-79EA0E16A4F8}" type="presOf" srcId="{04745204-8E59-4020-A5F6-2B54D91AECFE}" destId="{FD40DC97-2730-4ED4-8A2F-B57DEE4203C8}" srcOrd="1" destOrd="0" presId="urn:microsoft.com/office/officeart/2009/3/layout/HorizontalOrganizationChart"/>
    <dgm:cxn modelId="{7B8201E5-E630-41CE-BB25-C1E45A1F27E9}" type="presOf" srcId="{A94E6A95-57B0-4D42-B9BB-5F7CA7AA23E4}" destId="{EB2ACF36-5CF8-4667-A7D7-3EF7ED646EE9}" srcOrd="1" destOrd="0" presId="urn:microsoft.com/office/officeart/2009/3/layout/HorizontalOrganizationChart"/>
    <dgm:cxn modelId="{8A4B56E5-AA90-40D8-85C3-408D36E60AFC}" type="presOf" srcId="{5D02C238-6830-42C5-9EE0-20EDA5A2D360}" destId="{AD64DB20-4471-4966-B564-A302D8CD04FE}" srcOrd="1" destOrd="0" presId="urn:microsoft.com/office/officeart/2009/3/layout/HorizontalOrganizationChart"/>
    <dgm:cxn modelId="{6B2CCCE9-1D75-44DC-8679-5C08D0CA43E1}" type="presOf" srcId="{A94E6A95-57B0-4D42-B9BB-5F7CA7AA23E4}" destId="{69D60FC7-CF72-4BDB-B5ED-3426E0CB330A}" srcOrd="0" destOrd="0" presId="urn:microsoft.com/office/officeart/2009/3/layout/HorizontalOrganizationChart"/>
    <dgm:cxn modelId="{B8C27EED-6677-4C43-8598-4AC76ED76D96}" srcId="{A94E6A95-57B0-4D42-B9BB-5F7CA7AA23E4}" destId="{A9F5376F-AC3A-457C-A937-AE9FDABA94A7}" srcOrd="2" destOrd="0" parTransId="{8E608D57-9294-4010-B82A-CAF03C0CB721}" sibTransId="{D2D53456-0628-4302-8138-3A049FAF8650}"/>
    <dgm:cxn modelId="{0C286AF0-CFC9-47F7-A49D-F1CDCB802915}" type="presOf" srcId="{9310D070-5D23-47C1-9749-2F2492FC2710}" destId="{84DF7A77-6B62-4ED7-9B8B-A56DB67B0631}" srcOrd="0" destOrd="0" presId="urn:microsoft.com/office/officeart/2009/3/layout/HorizontalOrganizationChart"/>
    <dgm:cxn modelId="{D6BC5FF2-FE60-4BE6-B527-D25A902F4CC4}" type="presOf" srcId="{A9F5376F-AC3A-457C-A937-AE9FDABA94A7}" destId="{9918F269-41E9-427B-AD6D-2443D1D25886}" srcOrd="0" destOrd="0" presId="urn:microsoft.com/office/officeart/2009/3/layout/HorizontalOrganizationChart"/>
    <dgm:cxn modelId="{E2B046F5-B263-4FFE-8510-0996E45E3D4F}" srcId="{026C33F3-55DB-4393-A069-4C8EF2037B0E}" destId="{F77671BA-D2E8-4DA1-B7AA-7BEDBAE1876F}" srcOrd="3" destOrd="0" parTransId="{9310D070-5D23-47C1-9749-2F2492FC2710}" sibTransId="{F686091F-EF5E-4073-B629-C1F76C63844F}"/>
    <dgm:cxn modelId="{5F2014F6-CF78-4068-9256-D8C46941DB4E}" type="presOf" srcId="{E2FF94E5-5B97-41C9-A91E-D030A0A47D65}" destId="{05FB2011-528D-4DF3-8CFF-766874640B5D}" srcOrd="0" destOrd="0" presId="urn:microsoft.com/office/officeart/2009/3/layout/HorizontalOrganizationChart"/>
    <dgm:cxn modelId="{041E22FD-56D0-42AE-8B6C-707F2BF8E7E2}" srcId="{5D22C1B0-5AF7-460E-B6E8-E8848B917370}" destId="{A982DBF5-C5BC-45E4-A592-A08DD708EF18}" srcOrd="0" destOrd="0" parTransId="{C4C71D87-644F-4456-A624-11E85674A667}" sibTransId="{A87308AF-1F89-4C4B-B513-83A88BE043E5}"/>
    <dgm:cxn modelId="{950DBBFF-4AED-4EEE-BCF7-8C2E118438EC}" srcId="{A94E6A95-57B0-4D42-B9BB-5F7CA7AA23E4}" destId="{25660A4F-9DD5-482C-90A3-FE1F4928188C}" srcOrd="1" destOrd="0" parTransId="{98417284-EBA6-4C30-9279-BB55557F0AB6}" sibTransId="{F190B140-4C23-4EA8-BAAD-2EFF7010CC0C}"/>
    <dgm:cxn modelId="{2E4657B0-73F0-42DD-8C8E-14353C4E6B47}" type="presParOf" srcId="{5CFD71DF-36A5-4F10-BA1C-D4E9C5360EE5}" destId="{2C674C2B-25DB-4CF7-A947-767F963DB710}" srcOrd="0" destOrd="0" presId="urn:microsoft.com/office/officeart/2009/3/layout/HorizontalOrganizationChart"/>
    <dgm:cxn modelId="{A1B20F38-83E6-4DDA-A064-D7BDA3E77ADB}" type="presParOf" srcId="{2C674C2B-25DB-4CF7-A947-767F963DB710}" destId="{E223536D-0F57-42EA-93BE-31E5A5912A26}" srcOrd="0" destOrd="0" presId="urn:microsoft.com/office/officeart/2009/3/layout/HorizontalOrganizationChart"/>
    <dgm:cxn modelId="{FFE3D863-7710-4E2B-BADE-8CA08200BCFD}" type="presParOf" srcId="{E223536D-0F57-42EA-93BE-31E5A5912A26}" destId="{92FB6F27-343D-4F5E-A8A8-284B8893453A}" srcOrd="0" destOrd="0" presId="urn:microsoft.com/office/officeart/2009/3/layout/HorizontalOrganizationChart"/>
    <dgm:cxn modelId="{8FD07BF6-492D-4109-AF72-CBBE421C5441}" type="presParOf" srcId="{E223536D-0F57-42EA-93BE-31E5A5912A26}" destId="{FD40DC97-2730-4ED4-8A2F-B57DEE4203C8}" srcOrd="1" destOrd="0" presId="urn:microsoft.com/office/officeart/2009/3/layout/HorizontalOrganizationChart"/>
    <dgm:cxn modelId="{2D462A80-C8F8-4266-A797-7523532725C7}" type="presParOf" srcId="{2C674C2B-25DB-4CF7-A947-767F963DB710}" destId="{7C7FDDBD-E9C0-4722-9D1D-7F87DFCD303E}" srcOrd="1" destOrd="0" presId="urn:microsoft.com/office/officeart/2009/3/layout/HorizontalOrganizationChart"/>
    <dgm:cxn modelId="{AB643BBD-0420-4795-98E4-5724D96321D4}" type="presParOf" srcId="{7C7FDDBD-E9C0-4722-9D1D-7F87DFCD303E}" destId="{CA1C9DB7-C633-4569-B6C5-6E43BDEF809F}" srcOrd="0" destOrd="0" presId="urn:microsoft.com/office/officeart/2009/3/layout/HorizontalOrganizationChart"/>
    <dgm:cxn modelId="{D815A629-4A72-4059-97CF-FC94CBABC4DC}" type="presParOf" srcId="{7C7FDDBD-E9C0-4722-9D1D-7F87DFCD303E}" destId="{6C1A8F3F-7555-449C-B934-1418D247AF3D}" srcOrd="1" destOrd="0" presId="urn:microsoft.com/office/officeart/2009/3/layout/HorizontalOrganizationChart"/>
    <dgm:cxn modelId="{9305ED65-6FF8-4DB8-A139-1889B5EE5DF6}" type="presParOf" srcId="{6C1A8F3F-7555-449C-B934-1418D247AF3D}" destId="{358F05D1-ECFA-466D-B9D0-9C8052E97569}" srcOrd="0" destOrd="0" presId="urn:microsoft.com/office/officeart/2009/3/layout/HorizontalOrganizationChart"/>
    <dgm:cxn modelId="{BAC97CD5-C73C-4D06-A2D8-77B962A6E2E0}" type="presParOf" srcId="{358F05D1-ECFA-466D-B9D0-9C8052E97569}" destId="{2083C074-AC2F-4F4B-948C-77BF4A28A549}" srcOrd="0" destOrd="0" presId="urn:microsoft.com/office/officeart/2009/3/layout/HorizontalOrganizationChart"/>
    <dgm:cxn modelId="{2E48BF5E-F86E-420C-BD77-6685ED69E540}" type="presParOf" srcId="{358F05D1-ECFA-466D-B9D0-9C8052E97569}" destId="{37E9ACFD-ECDF-4304-9C6D-57D3A673C4C7}" srcOrd="1" destOrd="0" presId="urn:microsoft.com/office/officeart/2009/3/layout/HorizontalOrganizationChart"/>
    <dgm:cxn modelId="{C67EDA8F-225D-4E7A-841D-F15D2F1CF609}" type="presParOf" srcId="{6C1A8F3F-7555-449C-B934-1418D247AF3D}" destId="{9BEB1C9F-86CE-44F9-8EEA-923AE54C4987}" srcOrd="1" destOrd="0" presId="urn:microsoft.com/office/officeart/2009/3/layout/HorizontalOrganizationChart"/>
    <dgm:cxn modelId="{E741FA51-CE43-4913-8C47-0EA56DDCBAA7}" type="presParOf" srcId="{9BEB1C9F-86CE-44F9-8EEA-923AE54C4987}" destId="{D125FB45-2AAB-4901-85FF-021B8AB28D0C}" srcOrd="0" destOrd="0" presId="urn:microsoft.com/office/officeart/2009/3/layout/HorizontalOrganizationChart"/>
    <dgm:cxn modelId="{5FFD741D-45B1-42BE-A194-80F787EEF8AD}" type="presParOf" srcId="{9BEB1C9F-86CE-44F9-8EEA-923AE54C4987}" destId="{68EDCEF5-CB2C-46BB-A883-E2D731087023}" srcOrd="1" destOrd="0" presId="urn:microsoft.com/office/officeart/2009/3/layout/HorizontalOrganizationChart"/>
    <dgm:cxn modelId="{95C0C2A2-D481-4AAF-870B-E98F66A2E2FF}" type="presParOf" srcId="{68EDCEF5-CB2C-46BB-A883-E2D731087023}" destId="{5CA72FFB-1004-4C4C-A396-7D56E4035E53}" srcOrd="0" destOrd="0" presId="urn:microsoft.com/office/officeart/2009/3/layout/HorizontalOrganizationChart"/>
    <dgm:cxn modelId="{8B742E68-F77E-4CE9-8F3B-1FC3156AE055}" type="presParOf" srcId="{5CA72FFB-1004-4C4C-A396-7D56E4035E53}" destId="{69FA4E81-A150-4015-BCC5-2AAE1E2A0195}" srcOrd="0" destOrd="0" presId="urn:microsoft.com/office/officeart/2009/3/layout/HorizontalOrganizationChart"/>
    <dgm:cxn modelId="{F1BBCFC6-71DC-48DB-ADA3-9CCC484AACE1}" type="presParOf" srcId="{5CA72FFB-1004-4C4C-A396-7D56E4035E53}" destId="{808082BA-2950-4D66-8B1B-31B78EA64109}" srcOrd="1" destOrd="0" presId="urn:microsoft.com/office/officeart/2009/3/layout/HorizontalOrganizationChart"/>
    <dgm:cxn modelId="{3D63E605-3890-429B-B7C9-3CC34406630A}" type="presParOf" srcId="{68EDCEF5-CB2C-46BB-A883-E2D731087023}" destId="{C7FDA6D5-A504-484F-BB6D-797ABE6A2A6D}" srcOrd="1" destOrd="0" presId="urn:microsoft.com/office/officeart/2009/3/layout/HorizontalOrganizationChart"/>
    <dgm:cxn modelId="{F7AA0FFF-DE4A-4265-9432-2D58774E2327}" type="presParOf" srcId="{68EDCEF5-CB2C-46BB-A883-E2D731087023}" destId="{8CD0534A-E247-47D2-95C1-58D6DA92405A}" srcOrd="2" destOrd="0" presId="urn:microsoft.com/office/officeart/2009/3/layout/HorizontalOrganizationChart"/>
    <dgm:cxn modelId="{135A6CE4-948E-410A-871C-A7E29D99E640}" type="presParOf" srcId="{9BEB1C9F-86CE-44F9-8EEA-923AE54C4987}" destId="{B5070781-A541-4A61-A8E9-34FC004C54DE}" srcOrd="2" destOrd="0" presId="urn:microsoft.com/office/officeart/2009/3/layout/HorizontalOrganizationChart"/>
    <dgm:cxn modelId="{4321928E-E32A-4A24-98FF-6232FC01DE72}" type="presParOf" srcId="{9BEB1C9F-86CE-44F9-8EEA-923AE54C4987}" destId="{ABCA32E2-4E21-4114-BAF7-6C23A3D727D3}" srcOrd="3" destOrd="0" presId="urn:microsoft.com/office/officeart/2009/3/layout/HorizontalOrganizationChart"/>
    <dgm:cxn modelId="{88ECA828-3116-47CC-9C5A-D51C1CC4EC6E}" type="presParOf" srcId="{ABCA32E2-4E21-4114-BAF7-6C23A3D727D3}" destId="{4C83F23A-5A04-4251-9443-466FDC141B10}" srcOrd="0" destOrd="0" presId="urn:microsoft.com/office/officeart/2009/3/layout/HorizontalOrganizationChart"/>
    <dgm:cxn modelId="{F958C7A1-CD73-4338-9910-F4DA86F5A294}" type="presParOf" srcId="{4C83F23A-5A04-4251-9443-466FDC141B10}" destId="{45BAC8C7-9549-4BDB-BD6A-47BB476668C5}" srcOrd="0" destOrd="0" presId="urn:microsoft.com/office/officeart/2009/3/layout/HorizontalOrganizationChart"/>
    <dgm:cxn modelId="{216845EF-75D6-4FBF-82A3-B4ED8A5811A5}" type="presParOf" srcId="{4C83F23A-5A04-4251-9443-466FDC141B10}" destId="{A547EF2B-1FD1-4CF0-9CFE-50624BFD8EE9}" srcOrd="1" destOrd="0" presId="urn:microsoft.com/office/officeart/2009/3/layout/HorizontalOrganizationChart"/>
    <dgm:cxn modelId="{E1DDCD80-9714-48FA-8919-F9304FE284A4}" type="presParOf" srcId="{ABCA32E2-4E21-4114-BAF7-6C23A3D727D3}" destId="{C0161133-EB0B-4A2F-9C0D-4CA1C6E534DE}" srcOrd="1" destOrd="0" presId="urn:microsoft.com/office/officeart/2009/3/layout/HorizontalOrganizationChart"/>
    <dgm:cxn modelId="{B17989AB-FE49-42A1-BCAC-6F773772E235}" type="presParOf" srcId="{ABCA32E2-4E21-4114-BAF7-6C23A3D727D3}" destId="{AB74D507-EBA6-4624-B521-86388EB10019}" srcOrd="2" destOrd="0" presId="urn:microsoft.com/office/officeart/2009/3/layout/HorizontalOrganizationChart"/>
    <dgm:cxn modelId="{A44198EC-6593-4012-B29B-2500132F2EAC}" type="presParOf" srcId="{9BEB1C9F-86CE-44F9-8EEA-923AE54C4987}" destId="{B01B5B68-36B8-4081-BB80-22382770BA6A}" srcOrd="4" destOrd="0" presId="urn:microsoft.com/office/officeart/2009/3/layout/HorizontalOrganizationChart"/>
    <dgm:cxn modelId="{B8D522CB-DD4E-4F80-87E1-B4B8BF9668FB}" type="presParOf" srcId="{9BEB1C9F-86CE-44F9-8EEA-923AE54C4987}" destId="{4D84EDF2-4C62-4CD4-888A-D2E0DC2ED534}" srcOrd="5" destOrd="0" presId="urn:microsoft.com/office/officeart/2009/3/layout/HorizontalOrganizationChart"/>
    <dgm:cxn modelId="{62C47391-32A4-42F5-814D-15088F59C34B}" type="presParOf" srcId="{4D84EDF2-4C62-4CD4-888A-D2E0DC2ED534}" destId="{E4B6FDD6-7F16-4FB8-861E-D9216CA581AE}" srcOrd="0" destOrd="0" presId="urn:microsoft.com/office/officeart/2009/3/layout/HorizontalOrganizationChart"/>
    <dgm:cxn modelId="{CED7990E-4198-4600-BC5E-FC5CFCD49938}" type="presParOf" srcId="{E4B6FDD6-7F16-4FB8-861E-D9216CA581AE}" destId="{7101DB5E-E5E3-4BCB-86F0-D52C9C47157A}" srcOrd="0" destOrd="0" presId="urn:microsoft.com/office/officeart/2009/3/layout/HorizontalOrganizationChart"/>
    <dgm:cxn modelId="{62F30538-1397-4C92-81D5-98202D016A76}" type="presParOf" srcId="{E4B6FDD6-7F16-4FB8-861E-D9216CA581AE}" destId="{DB4B7297-D595-42C3-93FF-5E37C41CAAEA}" srcOrd="1" destOrd="0" presId="urn:microsoft.com/office/officeart/2009/3/layout/HorizontalOrganizationChart"/>
    <dgm:cxn modelId="{C1F97E74-72BE-488F-90BD-1E4C5F0CDF9B}" type="presParOf" srcId="{4D84EDF2-4C62-4CD4-888A-D2E0DC2ED534}" destId="{8F6C8087-4B5E-4878-A92C-360D336A5021}" srcOrd="1" destOrd="0" presId="urn:microsoft.com/office/officeart/2009/3/layout/HorizontalOrganizationChart"/>
    <dgm:cxn modelId="{C13776FC-6CFB-4788-9DB5-CC6E6289C399}" type="presParOf" srcId="{4D84EDF2-4C62-4CD4-888A-D2E0DC2ED534}" destId="{D7DA3B7D-B81B-4FE8-B306-2286CB6325B8}" srcOrd="2" destOrd="0" presId="urn:microsoft.com/office/officeart/2009/3/layout/HorizontalOrganizationChart"/>
    <dgm:cxn modelId="{83BBF74B-485E-4810-81A1-24914DFA5730}" type="presParOf" srcId="{6C1A8F3F-7555-449C-B934-1418D247AF3D}" destId="{8145CF14-01DA-4AC1-B2A9-A5E13C2C6EED}" srcOrd="2" destOrd="0" presId="urn:microsoft.com/office/officeart/2009/3/layout/HorizontalOrganizationChart"/>
    <dgm:cxn modelId="{034363A5-9E92-4547-95BE-B0C3737F689F}" type="presParOf" srcId="{7C7FDDBD-E9C0-4722-9D1D-7F87DFCD303E}" destId="{4EDBE89B-762B-42A9-9760-12C989CDA581}" srcOrd="2" destOrd="0" presId="urn:microsoft.com/office/officeart/2009/3/layout/HorizontalOrganizationChart"/>
    <dgm:cxn modelId="{7FA894CA-0D00-4A7B-B404-1CA2C72DE53A}" type="presParOf" srcId="{7C7FDDBD-E9C0-4722-9D1D-7F87DFCD303E}" destId="{EDEF0DE3-45F5-48B8-A6CD-5869241CA6C8}" srcOrd="3" destOrd="0" presId="urn:microsoft.com/office/officeart/2009/3/layout/HorizontalOrganizationChart"/>
    <dgm:cxn modelId="{41B4C3A4-8554-455E-9EF2-7C1DA43393A4}" type="presParOf" srcId="{EDEF0DE3-45F5-48B8-A6CD-5869241CA6C8}" destId="{2A65FAC7-A54B-4891-B344-F8403BAFA4D6}" srcOrd="0" destOrd="0" presId="urn:microsoft.com/office/officeart/2009/3/layout/HorizontalOrganizationChart"/>
    <dgm:cxn modelId="{C7DFBF8C-6D05-464B-961C-9BDBDEEB4193}" type="presParOf" srcId="{2A65FAC7-A54B-4891-B344-F8403BAFA4D6}" destId="{69D60FC7-CF72-4BDB-B5ED-3426E0CB330A}" srcOrd="0" destOrd="0" presId="urn:microsoft.com/office/officeart/2009/3/layout/HorizontalOrganizationChart"/>
    <dgm:cxn modelId="{8208F2B8-57B7-470B-9C0E-68D069D1ABBF}" type="presParOf" srcId="{2A65FAC7-A54B-4891-B344-F8403BAFA4D6}" destId="{EB2ACF36-5CF8-4667-A7D7-3EF7ED646EE9}" srcOrd="1" destOrd="0" presId="urn:microsoft.com/office/officeart/2009/3/layout/HorizontalOrganizationChart"/>
    <dgm:cxn modelId="{A4ECEE98-2D5C-47A0-BC27-05931EDF1B46}" type="presParOf" srcId="{EDEF0DE3-45F5-48B8-A6CD-5869241CA6C8}" destId="{E675FA0D-6480-4D87-AD04-F855E796B3BF}" srcOrd="1" destOrd="0" presId="urn:microsoft.com/office/officeart/2009/3/layout/HorizontalOrganizationChart"/>
    <dgm:cxn modelId="{80058294-68A5-4FC8-96C7-A087774F7E30}" type="presParOf" srcId="{E675FA0D-6480-4D87-AD04-F855E796B3BF}" destId="{80B61DA2-2EBD-4871-80B9-32A96FC5EE69}" srcOrd="0" destOrd="0" presId="urn:microsoft.com/office/officeart/2009/3/layout/HorizontalOrganizationChart"/>
    <dgm:cxn modelId="{B8ACCE8E-4B42-4691-8D19-54C2BEF18EB0}" type="presParOf" srcId="{E675FA0D-6480-4D87-AD04-F855E796B3BF}" destId="{545B0C3C-8AA8-47DA-BE3D-F81B8808C866}" srcOrd="1" destOrd="0" presId="urn:microsoft.com/office/officeart/2009/3/layout/HorizontalOrganizationChart"/>
    <dgm:cxn modelId="{F41143DC-F054-4C02-AE86-68AA6B9B9139}" type="presParOf" srcId="{545B0C3C-8AA8-47DA-BE3D-F81B8808C866}" destId="{330596A0-109B-42CA-A1F5-5C51073570B2}" srcOrd="0" destOrd="0" presId="urn:microsoft.com/office/officeart/2009/3/layout/HorizontalOrganizationChart"/>
    <dgm:cxn modelId="{401B4A7E-A29C-44FB-B699-AF8E3EA48F87}" type="presParOf" srcId="{330596A0-109B-42CA-A1F5-5C51073570B2}" destId="{77CF3ACA-85DB-41ED-9C86-2C8330D42C6C}" srcOrd="0" destOrd="0" presId="urn:microsoft.com/office/officeart/2009/3/layout/HorizontalOrganizationChart"/>
    <dgm:cxn modelId="{9498CB44-8013-41AA-A6AF-5371D9D27E70}" type="presParOf" srcId="{330596A0-109B-42CA-A1F5-5C51073570B2}" destId="{A7B693CC-2D8E-427A-89F3-C2E7DA240952}" srcOrd="1" destOrd="0" presId="urn:microsoft.com/office/officeart/2009/3/layout/HorizontalOrganizationChart"/>
    <dgm:cxn modelId="{817E32F2-67D8-412E-A2D3-F348A30C56CA}" type="presParOf" srcId="{545B0C3C-8AA8-47DA-BE3D-F81B8808C866}" destId="{4D5E1E54-8AF7-4F84-9386-A6D4A661C959}" srcOrd="1" destOrd="0" presId="urn:microsoft.com/office/officeart/2009/3/layout/HorizontalOrganizationChart"/>
    <dgm:cxn modelId="{0F3BD1F1-BDC3-471E-995E-05D598EBAE0E}" type="presParOf" srcId="{545B0C3C-8AA8-47DA-BE3D-F81B8808C866}" destId="{27B1092F-B5DA-47EC-9A07-458BC082F223}" srcOrd="2" destOrd="0" presId="urn:microsoft.com/office/officeart/2009/3/layout/HorizontalOrganizationChart"/>
    <dgm:cxn modelId="{C93E1678-879F-442F-891C-CB0BB728C4E6}" type="presParOf" srcId="{E675FA0D-6480-4D87-AD04-F855E796B3BF}" destId="{0ABDB424-1F48-4CD7-BD27-E3178BA5F532}" srcOrd="2" destOrd="0" presId="urn:microsoft.com/office/officeart/2009/3/layout/HorizontalOrganizationChart"/>
    <dgm:cxn modelId="{76EE9224-42B0-4C9C-8C23-BB7ADED6DC60}" type="presParOf" srcId="{E675FA0D-6480-4D87-AD04-F855E796B3BF}" destId="{B67C473F-BF7C-43B5-9BDF-2F70085C216F}" srcOrd="3" destOrd="0" presId="urn:microsoft.com/office/officeart/2009/3/layout/HorizontalOrganizationChart"/>
    <dgm:cxn modelId="{84992EF7-1478-4028-B6E6-C23A78E87038}" type="presParOf" srcId="{B67C473F-BF7C-43B5-9BDF-2F70085C216F}" destId="{A1AC8547-12AB-41A4-92A5-E0696FC1D8EA}" srcOrd="0" destOrd="0" presId="urn:microsoft.com/office/officeart/2009/3/layout/HorizontalOrganizationChart"/>
    <dgm:cxn modelId="{A700C03B-656A-4A8B-9DCC-E67BDCEE5FB2}" type="presParOf" srcId="{A1AC8547-12AB-41A4-92A5-E0696FC1D8EA}" destId="{1875B8AA-46E9-4CEF-B6E2-9DA6F7BFF12A}" srcOrd="0" destOrd="0" presId="urn:microsoft.com/office/officeart/2009/3/layout/HorizontalOrganizationChart"/>
    <dgm:cxn modelId="{38501ED9-0F56-4EA8-9BC2-E9966A6907B2}" type="presParOf" srcId="{A1AC8547-12AB-41A4-92A5-E0696FC1D8EA}" destId="{E59D8042-EFBD-4AFD-A16F-0B9E6EBDB3AC}" srcOrd="1" destOrd="0" presId="urn:microsoft.com/office/officeart/2009/3/layout/HorizontalOrganizationChart"/>
    <dgm:cxn modelId="{D8723471-165B-4273-8C4C-45B771C615AC}" type="presParOf" srcId="{B67C473F-BF7C-43B5-9BDF-2F70085C216F}" destId="{F785189D-3361-4B2A-9BAF-E671D5359204}" srcOrd="1" destOrd="0" presId="urn:microsoft.com/office/officeart/2009/3/layout/HorizontalOrganizationChart"/>
    <dgm:cxn modelId="{2D778CA9-722B-46EF-A32F-6148095AF9AF}" type="presParOf" srcId="{B67C473F-BF7C-43B5-9BDF-2F70085C216F}" destId="{F831E0B0-93F0-402B-8AE6-70CD4080B686}" srcOrd="2" destOrd="0" presId="urn:microsoft.com/office/officeart/2009/3/layout/HorizontalOrganizationChart"/>
    <dgm:cxn modelId="{0CEB0B78-00E8-4E66-999D-96CC723E236C}" type="presParOf" srcId="{E675FA0D-6480-4D87-AD04-F855E796B3BF}" destId="{E4111869-F905-4F53-B91F-1EFE3CE045BA}" srcOrd="4" destOrd="0" presId="urn:microsoft.com/office/officeart/2009/3/layout/HorizontalOrganizationChart"/>
    <dgm:cxn modelId="{AAB45E4C-AF67-4E20-BB90-51C4F022AE5C}" type="presParOf" srcId="{E675FA0D-6480-4D87-AD04-F855E796B3BF}" destId="{32C6183A-7281-4F5C-8051-105AB98F4AFE}" srcOrd="5" destOrd="0" presId="urn:microsoft.com/office/officeart/2009/3/layout/HorizontalOrganizationChart"/>
    <dgm:cxn modelId="{B41B58DF-BF26-427E-AA98-02B37F355485}" type="presParOf" srcId="{32C6183A-7281-4F5C-8051-105AB98F4AFE}" destId="{A1777849-AE9D-4508-B7A3-60AC4CCB7687}" srcOrd="0" destOrd="0" presId="urn:microsoft.com/office/officeart/2009/3/layout/HorizontalOrganizationChart"/>
    <dgm:cxn modelId="{360AD7F5-688C-435D-9A7F-16DBEBA93902}" type="presParOf" srcId="{A1777849-AE9D-4508-B7A3-60AC4CCB7687}" destId="{9918F269-41E9-427B-AD6D-2443D1D25886}" srcOrd="0" destOrd="0" presId="urn:microsoft.com/office/officeart/2009/3/layout/HorizontalOrganizationChart"/>
    <dgm:cxn modelId="{7BEC344C-A4EB-419D-B8E0-97C82E91BBB4}" type="presParOf" srcId="{A1777849-AE9D-4508-B7A3-60AC4CCB7687}" destId="{DC55A991-077A-4482-AF2C-51E4B0B3F4B6}" srcOrd="1" destOrd="0" presId="urn:microsoft.com/office/officeart/2009/3/layout/HorizontalOrganizationChart"/>
    <dgm:cxn modelId="{888B7CE3-A289-44FB-A959-7A78A813F687}" type="presParOf" srcId="{32C6183A-7281-4F5C-8051-105AB98F4AFE}" destId="{E40743EB-98B3-4ABA-85C5-00A7D81434A7}" srcOrd="1" destOrd="0" presId="urn:microsoft.com/office/officeart/2009/3/layout/HorizontalOrganizationChart"/>
    <dgm:cxn modelId="{CD83C4A6-9C7D-4B88-811A-CCBB566FE8D4}" type="presParOf" srcId="{32C6183A-7281-4F5C-8051-105AB98F4AFE}" destId="{239A2773-EA56-44DA-B89A-29BCE216A27D}" srcOrd="2" destOrd="0" presId="urn:microsoft.com/office/officeart/2009/3/layout/HorizontalOrganizationChart"/>
    <dgm:cxn modelId="{24B7B8E8-627B-4D94-8D05-79B19E69203D}" type="presParOf" srcId="{EDEF0DE3-45F5-48B8-A6CD-5869241CA6C8}" destId="{1B2344A3-B1DE-44C5-B6AF-818C183CDA34}" srcOrd="2" destOrd="0" presId="urn:microsoft.com/office/officeart/2009/3/layout/HorizontalOrganizationChart"/>
    <dgm:cxn modelId="{440667A9-190E-46A0-80D0-D06E9A0E779A}" type="presParOf" srcId="{7C7FDDBD-E9C0-4722-9D1D-7F87DFCD303E}" destId="{674CBF2A-CAF9-498D-BF8D-B8B21CDF7CAE}" srcOrd="4" destOrd="0" presId="urn:microsoft.com/office/officeart/2009/3/layout/HorizontalOrganizationChart"/>
    <dgm:cxn modelId="{1E479801-671D-4BA2-9D31-A57B59787C71}" type="presParOf" srcId="{7C7FDDBD-E9C0-4722-9D1D-7F87DFCD303E}" destId="{C74F0A20-FD70-4C04-AAF8-00F6D529E359}" srcOrd="5" destOrd="0" presId="urn:microsoft.com/office/officeart/2009/3/layout/HorizontalOrganizationChart"/>
    <dgm:cxn modelId="{DDC55C6D-5436-4D67-AD55-6297B2CB77BF}" type="presParOf" srcId="{C74F0A20-FD70-4C04-AAF8-00F6D529E359}" destId="{872DEF9B-F184-46B1-A323-E6ECBD826468}" srcOrd="0" destOrd="0" presId="urn:microsoft.com/office/officeart/2009/3/layout/HorizontalOrganizationChart"/>
    <dgm:cxn modelId="{229C05AC-57E5-4AE4-8F62-93D0BCE45EDD}" type="presParOf" srcId="{872DEF9B-F184-46B1-A323-E6ECBD826468}" destId="{4073B82E-034F-4F69-8E22-803C6C97EE2E}" srcOrd="0" destOrd="0" presId="urn:microsoft.com/office/officeart/2009/3/layout/HorizontalOrganizationChart"/>
    <dgm:cxn modelId="{445F1921-0853-4CDE-8933-A43C996DF7E5}" type="presParOf" srcId="{872DEF9B-F184-46B1-A323-E6ECBD826468}" destId="{9045B8B1-5921-41A5-B748-C302AAF2D3E8}" srcOrd="1" destOrd="0" presId="urn:microsoft.com/office/officeart/2009/3/layout/HorizontalOrganizationChart"/>
    <dgm:cxn modelId="{DB9D4401-CEA0-41DD-9C17-7E3A987D7A16}" type="presParOf" srcId="{C74F0A20-FD70-4C04-AAF8-00F6D529E359}" destId="{73CCD909-8169-456D-8A16-3C147E110B38}" srcOrd="1" destOrd="0" presId="urn:microsoft.com/office/officeart/2009/3/layout/HorizontalOrganizationChart"/>
    <dgm:cxn modelId="{9506F985-FADE-485E-8A46-92386461C4E0}" type="presParOf" srcId="{73CCD909-8169-456D-8A16-3C147E110B38}" destId="{05FB2011-528D-4DF3-8CFF-766874640B5D}" srcOrd="0" destOrd="0" presId="urn:microsoft.com/office/officeart/2009/3/layout/HorizontalOrganizationChart"/>
    <dgm:cxn modelId="{F2798537-A31B-4D78-A0A8-8D871BB4325F}" type="presParOf" srcId="{73CCD909-8169-456D-8A16-3C147E110B38}" destId="{FC122BBF-4859-4144-8981-0280672B967E}" srcOrd="1" destOrd="0" presId="urn:microsoft.com/office/officeart/2009/3/layout/HorizontalOrganizationChart"/>
    <dgm:cxn modelId="{88B192D9-BB55-43D4-BB96-F4E3F9E7D15B}" type="presParOf" srcId="{FC122BBF-4859-4144-8981-0280672B967E}" destId="{42048C19-1781-4AD5-B166-9C43795DC9A4}" srcOrd="0" destOrd="0" presId="urn:microsoft.com/office/officeart/2009/3/layout/HorizontalOrganizationChart"/>
    <dgm:cxn modelId="{3FFBEF8E-48D6-4755-9282-BE130C98CD5E}" type="presParOf" srcId="{42048C19-1781-4AD5-B166-9C43795DC9A4}" destId="{F890E17D-AB0C-4FE0-9365-DE21EAD68E3A}" srcOrd="0" destOrd="0" presId="urn:microsoft.com/office/officeart/2009/3/layout/HorizontalOrganizationChart"/>
    <dgm:cxn modelId="{4DDCAC13-1A2D-439D-A878-5FA7C2E556C3}" type="presParOf" srcId="{42048C19-1781-4AD5-B166-9C43795DC9A4}" destId="{D7BF2447-166D-49EF-AD5D-6AFEC2BB93C9}" srcOrd="1" destOrd="0" presId="urn:microsoft.com/office/officeart/2009/3/layout/HorizontalOrganizationChart"/>
    <dgm:cxn modelId="{C73C3620-D079-49A2-A11F-57E8CD042A81}" type="presParOf" srcId="{FC122BBF-4859-4144-8981-0280672B967E}" destId="{A453D5CE-F80F-419E-B0EC-53FE83DA4CA9}" srcOrd="1" destOrd="0" presId="urn:microsoft.com/office/officeart/2009/3/layout/HorizontalOrganizationChart"/>
    <dgm:cxn modelId="{09639153-0C2E-400D-B9BD-0DDC1DA83523}" type="presParOf" srcId="{FC122BBF-4859-4144-8981-0280672B967E}" destId="{1156B022-AF8E-493C-9A73-031AC550CB11}" srcOrd="2" destOrd="0" presId="urn:microsoft.com/office/officeart/2009/3/layout/HorizontalOrganizationChart"/>
    <dgm:cxn modelId="{FF271794-5754-4B7D-81AD-9042C6932AF5}" type="presParOf" srcId="{73CCD909-8169-456D-8A16-3C147E110B38}" destId="{CF4D8DE4-4481-43D8-8083-80D868721128}" srcOrd="2" destOrd="0" presId="urn:microsoft.com/office/officeart/2009/3/layout/HorizontalOrganizationChart"/>
    <dgm:cxn modelId="{4041376D-8079-4A59-B36C-9AF56650BE93}" type="presParOf" srcId="{73CCD909-8169-456D-8A16-3C147E110B38}" destId="{BD6364B9-8A3A-4503-9F7F-860895785029}" srcOrd="3" destOrd="0" presId="urn:microsoft.com/office/officeart/2009/3/layout/HorizontalOrganizationChart"/>
    <dgm:cxn modelId="{7149662C-315E-4BA7-BDDC-14FD1A5893A1}" type="presParOf" srcId="{BD6364B9-8A3A-4503-9F7F-860895785029}" destId="{F4255CE8-8D08-48C4-B015-B3C1B7BA320F}" srcOrd="0" destOrd="0" presId="urn:microsoft.com/office/officeart/2009/3/layout/HorizontalOrganizationChart"/>
    <dgm:cxn modelId="{0DF2A42B-257B-4DF8-ABD5-9490BB7FE264}" type="presParOf" srcId="{F4255CE8-8D08-48C4-B015-B3C1B7BA320F}" destId="{498CF179-EB8E-4E87-9FD4-F9A2CCC3A2CC}" srcOrd="0" destOrd="0" presId="urn:microsoft.com/office/officeart/2009/3/layout/HorizontalOrganizationChart"/>
    <dgm:cxn modelId="{7B0F8B89-017E-4EA1-9954-7B83A52B0F24}" type="presParOf" srcId="{F4255CE8-8D08-48C4-B015-B3C1B7BA320F}" destId="{886756BA-9ECD-412D-B3B6-8E65F73499AD}" srcOrd="1" destOrd="0" presId="urn:microsoft.com/office/officeart/2009/3/layout/HorizontalOrganizationChart"/>
    <dgm:cxn modelId="{5F53931A-9A36-46BB-9EDD-4495D805230D}" type="presParOf" srcId="{BD6364B9-8A3A-4503-9F7F-860895785029}" destId="{7FFC4B52-B199-400B-9129-3A386CE8B5B0}" srcOrd="1" destOrd="0" presId="urn:microsoft.com/office/officeart/2009/3/layout/HorizontalOrganizationChart"/>
    <dgm:cxn modelId="{73B06C6B-618F-4A77-9BA1-72ACF862687B}" type="presParOf" srcId="{BD6364B9-8A3A-4503-9F7F-860895785029}" destId="{1DE82380-BF65-45C2-9CF7-1270EAA437A9}" srcOrd="2" destOrd="0" presId="urn:microsoft.com/office/officeart/2009/3/layout/HorizontalOrganizationChart"/>
    <dgm:cxn modelId="{951E3C2F-7344-42C4-B766-CA31115AD269}" type="presParOf" srcId="{73CCD909-8169-456D-8A16-3C147E110B38}" destId="{B41C56D0-6087-493F-9680-42A490F85DD5}" srcOrd="4" destOrd="0" presId="urn:microsoft.com/office/officeart/2009/3/layout/HorizontalOrganizationChart"/>
    <dgm:cxn modelId="{81D23EFF-C5EB-41F9-A149-4785FA44AB78}" type="presParOf" srcId="{73CCD909-8169-456D-8A16-3C147E110B38}" destId="{27C42B6E-CAF7-41C4-A41C-B6D694CE8230}" srcOrd="5" destOrd="0" presId="urn:microsoft.com/office/officeart/2009/3/layout/HorizontalOrganizationChart"/>
    <dgm:cxn modelId="{9CE5C9B3-9A8E-4343-8AA0-3D1745B0F187}" type="presParOf" srcId="{27C42B6E-CAF7-41C4-A41C-B6D694CE8230}" destId="{423DBDED-F423-4CFA-80D4-D885579F9F8B}" srcOrd="0" destOrd="0" presId="urn:microsoft.com/office/officeart/2009/3/layout/HorizontalOrganizationChart"/>
    <dgm:cxn modelId="{F9262575-980E-4572-8E17-94F9EFB1D363}" type="presParOf" srcId="{423DBDED-F423-4CFA-80D4-D885579F9F8B}" destId="{5F7C52E6-23A8-480C-93BE-2797905B97B5}" srcOrd="0" destOrd="0" presId="urn:microsoft.com/office/officeart/2009/3/layout/HorizontalOrganizationChart"/>
    <dgm:cxn modelId="{A7C122A0-2E88-4274-B947-119EC894394A}" type="presParOf" srcId="{423DBDED-F423-4CFA-80D4-D885579F9F8B}" destId="{49D2B7A4-B739-4811-83DF-7991A00A6331}" srcOrd="1" destOrd="0" presId="urn:microsoft.com/office/officeart/2009/3/layout/HorizontalOrganizationChart"/>
    <dgm:cxn modelId="{8DA252CB-E1F7-44D2-B871-4180A28DEF67}" type="presParOf" srcId="{27C42B6E-CAF7-41C4-A41C-B6D694CE8230}" destId="{CD8F6B64-45EE-423E-B1E5-683790524ED9}" srcOrd="1" destOrd="0" presId="urn:microsoft.com/office/officeart/2009/3/layout/HorizontalOrganizationChart"/>
    <dgm:cxn modelId="{2DF0B185-4FB8-41C0-82D7-410F3847105D}" type="presParOf" srcId="{27C42B6E-CAF7-41C4-A41C-B6D694CE8230}" destId="{5CF806F7-EA86-471B-B44E-89722490A557}" srcOrd="2" destOrd="0" presId="urn:microsoft.com/office/officeart/2009/3/layout/HorizontalOrganizationChart"/>
    <dgm:cxn modelId="{EA9EA82B-7046-497C-88C5-8C3558EE12D8}" type="presParOf" srcId="{73CCD909-8169-456D-8A16-3C147E110B38}" destId="{84DF7A77-6B62-4ED7-9B8B-A56DB67B0631}" srcOrd="6" destOrd="0" presId="urn:microsoft.com/office/officeart/2009/3/layout/HorizontalOrganizationChart"/>
    <dgm:cxn modelId="{3BBAD42F-D57D-409B-9633-91668EF6B7FB}" type="presParOf" srcId="{73CCD909-8169-456D-8A16-3C147E110B38}" destId="{4592AE2E-9B8A-495C-9C3F-4E5A36E17372}" srcOrd="7" destOrd="0" presId="urn:microsoft.com/office/officeart/2009/3/layout/HorizontalOrganizationChart"/>
    <dgm:cxn modelId="{5DAEE75D-41CF-4DFF-A715-C5DCEC24BCDF}" type="presParOf" srcId="{4592AE2E-9B8A-495C-9C3F-4E5A36E17372}" destId="{F9368901-3AAD-429F-AA3C-FD4E6AD09BD7}" srcOrd="0" destOrd="0" presId="urn:microsoft.com/office/officeart/2009/3/layout/HorizontalOrganizationChart"/>
    <dgm:cxn modelId="{62F1CB9E-5CD8-4E8F-9DC2-5BB98C0B68AF}" type="presParOf" srcId="{F9368901-3AAD-429F-AA3C-FD4E6AD09BD7}" destId="{2D3685AA-2844-4D02-93B5-E911DAEC8D95}" srcOrd="0" destOrd="0" presId="urn:microsoft.com/office/officeart/2009/3/layout/HorizontalOrganizationChart"/>
    <dgm:cxn modelId="{8DBA41BB-A0DA-4F05-BF8E-BC4890FDFBF6}" type="presParOf" srcId="{F9368901-3AAD-429F-AA3C-FD4E6AD09BD7}" destId="{A00CE0D1-DD4A-41B5-805D-6BBD446A336E}" srcOrd="1" destOrd="0" presId="urn:microsoft.com/office/officeart/2009/3/layout/HorizontalOrganizationChart"/>
    <dgm:cxn modelId="{047EFD7F-BBFB-4AD7-979C-E422E2A00B6F}" type="presParOf" srcId="{4592AE2E-9B8A-495C-9C3F-4E5A36E17372}" destId="{A8BF1875-3760-4144-9AF1-852E6580D7CC}" srcOrd="1" destOrd="0" presId="urn:microsoft.com/office/officeart/2009/3/layout/HorizontalOrganizationChart"/>
    <dgm:cxn modelId="{260F4B3A-E091-4C19-BBF2-0C57F1C2BC5B}" type="presParOf" srcId="{4592AE2E-9B8A-495C-9C3F-4E5A36E17372}" destId="{9ABA5CCE-9C51-43C0-A1D0-A7273D6BC4F4}" srcOrd="2" destOrd="0" presId="urn:microsoft.com/office/officeart/2009/3/layout/HorizontalOrganizationChart"/>
    <dgm:cxn modelId="{9713C0B5-1C33-4F86-988E-EE014411EFC6}" type="presParOf" srcId="{73CCD909-8169-456D-8A16-3C147E110B38}" destId="{991E9001-2C88-470E-9169-403D20F37041}" srcOrd="8" destOrd="0" presId="urn:microsoft.com/office/officeart/2009/3/layout/HorizontalOrganizationChart"/>
    <dgm:cxn modelId="{0D2F55C6-8EB3-4112-B1A8-DF31730D8CB9}" type="presParOf" srcId="{73CCD909-8169-456D-8A16-3C147E110B38}" destId="{5E1803CF-6459-497E-A465-6421B8234CEB}" srcOrd="9" destOrd="0" presId="urn:microsoft.com/office/officeart/2009/3/layout/HorizontalOrganizationChart"/>
    <dgm:cxn modelId="{552842C8-0D66-4501-B473-AE78C08EE07D}" type="presParOf" srcId="{5E1803CF-6459-497E-A465-6421B8234CEB}" destId="{C1D6164A-CF29-474F-B88C-A1D763A05CFF}" srcOrd="0" destOrd="0" presId="urn:microsoft.com/office/officeart/2009/3/layout/HorizontalOrganizationChart"/>
    <dgm:cxn modelId="{05639455-E008-45C5-96E9-2C9139027991}" type="presParOf" srcId="{C1D6164A-CF29-474F-B88C-A1D763A05CFF}" destId="{2D6A3670-AEA3-4222-9903-19C9B5AAB98B}" srcOrd="0" destOrd="0" presId="urn:microsoft.com/office/officeart/2009/3/layout/HorizontalOrganizationChart"/>
    <dgm:cxn modelId="{D5FFD1DD-AAA0-49BB-AAED-E457BC836A82}" type="presParOf" srcId="{C1D6164A-CF29-474F-B88C-A1D763A05CFF}" destId="{AD64DB20-4471-4966-B564-A302D8CD04FE}" srcOrd="1" destOrd="0" presId="urn:microsoft.com/office/officeart/2009/3/layout/HorizontalOrganizationChart"/>
    <dgm:cxn modelId="{A8455C96-5224-4BDB-B863-35A30DAB269F}" type="presParOf" srcId="{5E1803CF-6459-497E-A465-6421B8234CEB}" destId="{3B123E7A-D1CE-452B-9905-13C1FCFAC915}" srcOrd="1" destOrd="0" presId="urn:microsoft.com/office/officeart/2009/3/layout/HorizontalOrganizationChart"/>
    <dgm:cxn modelId="{CD135197-16A9-4045-8D74-C8697B745DBE}" type="presParOf" srcId="{5E1803CF-6459-497E-A465-6421B8234CEB}" destId="{7E059F07-382C-4F14-9A43-781746951FE5}" srcOrd="2" destOrd="0" presId="urn:microsoft.com/office/officeart/2009/3/layout/HorizontalOrganizationChart"/>
    <dgm:cxn modelId="{A50FCDD9-53DF-46D8-99D0-0E4BF88E5AAB}" type="presParOf" srcId="{C74F0A20-FD70-4C04-AAF8-00F6D529E359}" destId="{96B7E62D-952E-49F0-8D6C-784C72FD4E6F}" srcOrd="2" destOrd="0" presId="urn:microsoft.com/office/officeart/2009/3/layout/HorizontalOrganizationChart"/>
    <dgm:cxn modelId="{2FE81220-9B49-4362-AF8D-8435BAA2B46A}" type="presParOf" srcId="{2C674C2B-25DB-4CF7-A947-767F963DB710}" destId="{CC9D307E-E9FC-4979-9B72-CE2CB24F0F42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15DCD9D-7D64-46C6-A675-18123E627461}" type="doc">
      <dgm:prSet loTypeId="urn:microsoft.com/office/officeart/2009/3/layout/HorizontalOrganizationChart" loCatId="hierarchy" qsTypeId="urn:microsoft.com/office/officeart/2005/8/quickstyle/simple5" qsCatId="simple" csTypeId="urn:microsoft.com/office/officeart/2005/8/colors/accent4_1" csCatId="accent4" phldr="1"/>
      <dgm:spPr/>
      <dgm:t>
        <a:bodyPr/>
        <a:lstStyle/>
        <a:p>
          <a:endParaRPr lang="en-IN"/>
        </a:p>
      </dgm:t>
    </dgm:pt>
    <dgm:pt modelId="{04745204-8E59-4020-A5F6-2B54D91AECFE}">
      <dgm:prSet custT="1"/>
      <dgm:spPr>
        <a:solidFill>
          <a:srgbClr val="FFC000"/>
        </a:solidFill>
      </dgm:spPr>
      <dgm:t>
        <a:bodyPr/>
        <a:lstStyle/>
        <a:p>
          <a:r>
            <a:rPr lang="en-US" sz="1600" dirty="0"/>
            <a:t>Login</a:t>
          </a:r>
          <a:endParaRPr lang="en-IN" sz="1600" dirty="0"/>
        </a:p>
      </dgm:t>
    </dgm:pt>
    <dgm:pt modelId="{6131F527-AB26-4879-AE0B-755AC9424689}" type="parTrans" cxnId="{A916A514-983E-4F65-972E-98554A07E3ED}">
      <dgm:prSet/>
      <dgm:spPr/>
      <dgm:t>
        <a:bodyPr/>
        <a:lstStyle/>
        <a:p>
          <a:endParaRPr lang="en-IN"/>
        </a:p>
      </dgm:t>
    </dgm:pt>
    <dgm:pt modelId="{AA35E649-3610-416C-A04F-959170CBD78D}" type="sibTrans" cxnId="{A916A514-983E-4F65-972E-98554A07E3ED}">
      <dgm:prSet/>
      <dgm:spPr/>
      <dgm:t>
        <a:bodyPr/>
        <a:lstStyle/>
        <a:p>
          <a:endParaRPr lang="en-IN"/>
        </a:p>
      </dgm:t>
    </dgm:pt>
    <dgm:pt modelId="{5D22C1B0-5AF7-460E-B6E8-E8848B917370}">
      <dgm:prSet custT="1"/>
      <dgm:spPr>
        <a:solidFill>
          <a:schemeClr val="accent4">
            <a:lumMod val="40000"/>
            <a:lumOff val="60000"/>
          </a:schemeClr>
        </a:solidFill>
      </dgm:spPr>
      <dgm:t>
        <a:bodyPr/>
        <a:lstStyle/>
        <a:p>
          <a:r>
            <a:rPr lang="en-IN" sz="1600" dirty="0"/>
            <a:t>User</a:t>
          </a:r>
          <a:endParaRPr lang="en-IN" sz="1050" dirty="0"/>
        </a:p>
      </dgm:t>
    </dgm:pt>
    <dgm:pt modelId="{B5AEC713-6204-4B86-AC95-CECF4358E2A9}" type="parTrans" cxnId="{B505D751-D71B-4066-B312-F8A6A6ED2DF8}">
      <dgm:prSet/>
      <dgm:spPr/>
      <dgm:t>
        <a:bodyPr/>
        <a:lstStyle/>
        <a:p>
          <a:endParaRPr lang="en-IN"/>
        </a:p>
      </dgm:t>
    </dgm:pt>
    <dgm:pt modelId="{B82F662A-7486-42CD-85D2-A3E6498D83D0}" type="sibTrans" cxnId="{B505D751-D71B-4066-B312-F8A6A6ED2DF8}">
      <dgm:prSet/>
      <dgm:spPr/>
      <dgm:t>
        <a:bodyPr/>
        <a:lstStyle/>
        <a:p>
          <a:endParaRPr lang="en-IN"/>
        </a:p>
      </dgm:t>
    </dgm:pt>
    <dgm:pt modelId="{A982DBF5-C5BC-45E4-A592-A08DD708EF18}">
      <dgm:prSet custT="1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en-IN" sz="1400" dirty="0"/>
            <a:t>Add a </a:t>
          </a:r>
          <a:r>
            <a:rPr lang="en-US" sz="1400" dirty="0"/>
            <a:t>Ticket</a:t>
          </a:r>
          <a:endParaRPr lang="en-IN" sz="1400" dirty="0"/>
        </a:p>
      </dgm:t>
    </dgm:pt>
    <dgm:pt modelId="{C4C71D87-644F-4456-A624-11E85674A667}" type="parTrans" cxnId="{041E22FD-56D0-42AE-8B6C-707F2BF8E7E2}">
      <dgm:prSet/>
      <dgm:spPr/>
      <dgm:t>
        <a:bodyPr/>
        <a:lstStyle/>
        <a:p>
          <a:endParaRPr lang="en-IN"/>
        </a:p>
      </dgm:t>
    </dgm:pt>
    <dgm:pt modelId="{A87308AF-1F89-4C4B-B513-83A88BE043E5}" type="sibTrans" cxnId="{041E22FD-56D0-42AE-8B6C-707F2BF8E7E2}">
      <dgm:prSet/>
      <dgm:spPr/>
      <dgm:t>
        <a:bodyPr/>
        <a:lstStyle/>
        <a:p>
          <a:endParaRPr lang="en-IN"/>
        </a:p>
      </dgm:t>
    </dgm:pt>
    <dgm:pt modelId="{9B3E6925-5C79-4863-9B27-33908214671C}">
      <dgm:prSet custT="1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en-IN" sz="1400" dirty="0"/>
            <a:t>View  and Edit Ticket</a:t>
          </a:r>
        </a:p>
      </dgm:t>
    </dgm:pt>
    <dgm:pt modelId="{80BAF971-EF2C-4E5C-A75A-50FB28A10499}" type="parTrans" cxnId="{E96D4B43-4D05-4DA4-9832-5988AB2FF432}">
      <dgm:prSet/>
      <dgm:spPr/>
      <dgm:t>
        <a:bodyPr/>
        <a:lstStyle/>
        <a:p>
          <a:endParaRPr lang="en-IN"/>
        </a:p>
      </dgm:t>
    </dgm:pt>
    <dgm:pt modelId="{14A783B0-9434-4E0C-A327-981CAD84953F}" type="sibTrans" cxnId="{E96D4B43-4D05-4DA4-9832-5988AB2FF432}">
      <dgm:prSet/>
      <dgm:spPr/>
      <dgm:t>
        <a:bodyPr/>
        <a:lstStyle/>
        <a:p>
          <a:endParaRPr lang="en-IN"/>
        </a:p>
      </dgm:t>
    </dgm:pt>
    <dgm:pt modelId="{A94E6A95-57B0-4D42-B9BB-5F7CA7AA23E4}">
      <dgm:prSet custT="1"/>
      <dgm:spPr>
        <a:solidFill>
          <a:schemeClr val="accent5">
            <a:lumMod val="60000"/>
            <a:lumOff val="40000"/>
          </a:schemeClr>
        </a:solidFill>
      </dgm:spPr>
      <dgm:t>
        <a:bodyPr/>
        <a:lstStyle/>
        <a:p>
          <a:r>
            <a:rPr lang="en-IN" sz="1600" dirty="0"/>
            <a:t>Technician</a:t>
          </a:r>
          <a:endParaRPr lang="en-IN" sz="1050" dirty="0"/>
        </a:p>
      </dgm:t>
    </dgm:pt>
    <dgm:pt modelId="{CE7DBF42-5359-492C-8006-1A83400B709B}" type="parTrans" cxnId="{6C34619E-C036-40F2-A8B7-5C69CD1C7625}">
      <dgm:prSet/>
      <dgm:spPr/>
      <dgm:t>
        <a:bodyPr/>
        <a:lstStyle/>
        <a:p>
          <a:endParaRPr lang="en-IN"/>
        </a:p>
      </dgm:t>
    </dgm:pt>
    <dgm:pt modelId="{6AEEA17F-E08E-41BB-9805-719838D048EF}" type="sibTrans" cxnId="{6C34619E-C036-40F2-A8B7-5C69CD1C7625}">
      <dgm:prSet/>
      <dgm:spPr/>
      <dgm:t>
        <a:bodyPr/>
        <a:lstStyle/>
        <a:p>
          <a:endParaRPr lang="en-IN"/>
        </a:p>
      </dgm:t>
    </dgm:pt>
    <dgm:pt modelId="{0D39CE81-0889-4DC7-AC40-010A1AE9B29D}">
      <dgm:prSet custT="1"/>
      <dgm:spPr>
        <a:solidFill>
          <a:schemeClr val="accent5">
            <a:lumMod val="20000"/>
            <a:lumOff val="80000"/>
          </a:schemeClr>
        </a:solidFill>
      </dgm:spPr>
      <dgm:t>
        <a:bodyPr/>
        <a:lstStyle/>
        <a:p>
          <a:r>
            <a:rPr lang="en-IN" sz="1400" dirty="0"/>
            <a:t>View a Ticket</a:t>
          </a:r>
        </a:p>
      </dgm:t>
    </dgm:pt>
    <dgm:pt modelId="{33E72693-531B-4593-9186-06CA35E3F892}" type="parTrans" cxnId="{FB53A183-7B13-4943-BD86-6BC7738EC983}">
      <dgm:prSet/>
      <dgm:spPr/>
      <dgm:t>
        <a:bodyPr/>
        <a:lstStyle/>
        <a:p>
          <a:endParaRPr lang="en-IN"/>
        </a:p>
      </dgm:t>
    </dgm:pt>
    <dgm:pt modelId="{F48D44C3-2BFD-41F8-8253-8EAFABF3EBF9}" type="sibTrans" cxnId="{FB53A183-7B13-4943-BD86-6BC7738EC983}">
      <dgm:prSet/>
      <dgm:spPr/>
      <dgm:t>
        <a:bodyPr/>
        <a:lstStyle/>
        <a:p>
          <a:endParaRPr lang="en-IN"/>
        </a:p>
      </dgm:t>
    </dgm:pt>
    <dgm:pt modelId="{25660A4F-9DD5-482C-90A3-FE1F4928188C}">
      <dgm:prSet custT="1"/>
      <dgm:spPr>
        <a:solidFill>
          <a:schemeClr val="accent5">
            <a:lumMod val="20000"/>
            <a:lumOff val="80000"/>
          </a:schemeClr>
        </a:solidFill>
      </dgm:spPr>
      <dgm:t>
        <a:bodyPr/>
        <a:lstStyle/>
        <a:p>
          <a:r>
            <a:rPr lang="en-IN" sz="1400" dirty="0"/>
            <a:t>Reply to Ticket</a:t>
          </a:r>
        </a:p>
      </dgm:t>
    </dgm:pt>
    <dgm:pt modelId="{98417284-EBA6-4C30-9279-BB55557F0AB6}" type="parTrans" cxnId="{950DBBFF-4AED-4EEE-BCF7-8C2E118438EC}">
      <dgm:prSet/>
      <dgm:spPr/>
      <dgm:t>
        <a:bodyPr/>
        <a:lstStyle/>
        <a:p>
          <a:endParaRPr lang="en-IN"/>
        </a:p>
      </dgm:t>
    </dgm:pt>
    <dgm:pt modelId="{F190B140-4C23-4EA8-BAAD-2EFF7010CC0C}" type="sibTrans" cxnId="{950DBBFF-4AED-4EEE-BCF7-8C2E118438EC}">
      <dgm:prSet/>
      <dgm:spPr/>
      <dgm:t>
        <a:bodyPr/>
        <a:lstStyle/>
        <a:p>
          <a:endParaRPr lang="en-IN"/>
        </a:p>
      </dgm:t>
    </dgm:pt>
    <dgm:pt modelId="{A9F5376F-AC3A-457C-A937-AE9FDABA94A7}">
      <dgm:prSet custT="1"/>
      <dgm:spPr>
        <a:solidFill>
          <a:schemeClr val="accent5">
            <a:lumMod val="20000"/>
            <a:lumOff val="80000"/>
          </a:schemeClr>
        </a:solidFill>
      </dgm:spPr>
      <dgm:t>
        <a:bodyPr/>
        <a:lstStyle/>
        <a:p>
          <a:r>
            <a:rPr lang="en-IN" sz="1400" dirty="0"/>
            <a:t>Add  Component</a:t>
          </a:r>
        </a:p>
      </dgm:t>
    </dgm:pt>
    <dgm:pt modelId="{8E608D57-9294-4010-B82A-CAF03C0CB721}" type="parTrans" cxnId="{B8C27EED-6677-4C43-8598-4AC76ED76D96}">
      <dgm:prSet/>
      <dgm:spPr/>
      <dgm:t>
        <a:bodyPr/>
        <a:lstStyle/>
        <a:p>
          <a:endParaRPr lang="en-IN"/>
        </a:p>
      </dgm:t>
    </dgm:pt>
    <dgm:pt modelId="{D2D53456-0628-4302-8138-3A049FAF8650}" type="sibTrans" cxnId="{B8C27EED-6677-4C43-8598-4AC76ED76D96}">
      <dgm:prSet/>
      <dgm:spPr/>
      <dgm:t>
        <a:bodyPr/>
        <a:lstStyle/>
        <a:p>
          <a:endParaRPr lang="en-IN"/>
        </a:p>
      </dgm:t>
    </dgm:pt>
    <dgm:pt modelId="{026C33F3-55DB-4393-A069-4C8EF2037B0E}">
      <dgm:prSet custT="1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en-IN" sz="1600" dirty="0"/>
            <a:t>Admin</a:t>
          </a:r>
          <a:endParaRPr lang="en-IN" sz="1050" dirty="0"/>
        </a:p>
      </dgm:t>
    </dgm:pt>
    <dgm:pt modelId="{669DDAB1-5573-47EE-8BFB-5629FF12F2DF}" type="parTrans" cxnId="{3B2CF24D-519E-41A8-BC12-362E05803911}">
      <dgm:prSet/>
      <dgm:spPr/>
      <dgm:t>
        <a:bodyPr/>
        <a:lstStyle/>
        <a:p>
          <a:endParaRPr lang="en-IN"/>
        </a:p>
      </dgm:t>
    </dgm:pt>
    <dgm:pt modelId="{FCF60065-AA20-4630-8A68-D2EB61B8D578}" type="sibTrans" cxnId="{3B2CF24D-519E-41A8-BC12-362E05803911}">
      <dgm:prSet/>
      <dgm:spPr/>
      <dgm:t>
        <a:bodyPr/>
        <a:lstStyle/>
        <a:p>
          <a:endParaRPr lang="en-IN"/>
        </a:p>
      </dgm:t>
    </dgm:pt>
    <dgm:pt modelId="{40E336CE-1661-4F39-ACA7-85E150A2A0F0}">
      <dgm:prSet custT="1"/>
      <dgm:spPr>
        <a:solidFill>
          <a:schemeClr val="accent6">
            <a:lumMod val="20000"/>
            <a:lumOff val="80000"/>
          </a:schemeClr>
        </a:solidFill>
      </dgm:spPr>
      <dgm:t>
        <a:bodyPr/>
        <a:lstStyle/>
        <a:p>
          <a:r>
            <a:rPr lang="en-IN" sz="1400" dirty="0"/>
            <a:t>Add Technician</a:t>
          </a:r>
        </a:p>
      </dgm:t>
    </dgm:pt>
    <dgm:pt modelId="{E2FF94E5-5B97-41C9-A91E-D030A0A47D65}" type="parTrans" cxnId="{E72FFBCF-C8E2-4A84-95C7-C64F77D1D3E1}">
      <dgm:prSet/>
      <dgm:spPr/>
      <dgm:t>
        <a:bodyPr/>
        <a:lstStyle/>
        <a:p>
          <a:endParaRPr lang="en-IN"/>
        </a:p>
      </dgm:t>
    </dgm:pt>
    <dgm:pt modelId="{AF41B754-D6BC-44D6-9DC4-4FD8C07B4BDC}" type="sibTrans" cxnId="{E72FFBCF-C8E2-4A84-95C7-C64F77D1D3E1}">
      <dgm:prSet/>
      <dgm:spPr/>
      <dgm:t>
        <a:bodyPr/>
        <a:lstStyle/>
        <a:p>
          <a:endParaRPr lang="en-IN"/>
        </a:p>
      </dgm:t>
    </dgm:pt>
    <dgm:pt modelId="{3A25F478-3F5F-4C4C-BE34-5D0DE8FC32CB}">
      <dgm:prSet custT="1"/>
      <dgm:spPr>
        <a:solidFill>
          <a:schemeClr val="accent6">
            <a:lumMod val="20000"/>
            <a:lumOff val="80000"/>
          </a:schemeClr>
        </a:solidFill>
      </dgm:spPr>
      <dgm:t>
        <a:bodyPr/>
        <a:lstStyle/>
        <a:p>
          <a:r>
            <a:rPr lang="en-IN" sz="1400" dirty="0"/>
            <a:t>List Tech/ User</a:t>
          </a:r>
        </a:p>
      </dgm:t>
    </dgm:pt>
    <dgm:pt modelId="{A6A19F7E-7FEB-421E-B761-AB8214D04B9B}" type="parTrans" cxnId="{BE29B01F-AB7A-4195-AB58-31C97F1B1763}">
      <dgm:prSet/>
      <dgm:spPr/>
      <dgm:t>
        <a:bodyPr/>
        <a:lstStyle/>
        <a:p>
          <a:endParaRPr lang="en-IN"/>
        </a:p>
      </dgm:t>
    </dgm:pt>
    <dgm:pt modelId="{013500D3-153A-44FE-BB80-90A4D075CAFE}" type="sibTrans" cxnId="{BE29B01F-AB7A-4195-AB58-31C97F1B1763}">
      <dgm:prSet/>
      <dgm:spPr/>
      <dgm:t>
        <a:bodyPr/>
        <a:lstStyle/>
        <a:p>
          <a:endParaRPr lang="en-IN"/>
        </a:p>
      </dgm:t>
    </dgm:pt>
    <dgm:pt modelId="{C1309C32-DFB7-4AB0-AFE6-6E553CF21AF3}">
      <dgm:prSet custT="1"/>
      <dgm:spPr>
        <a:solidFill>
          <a:schemeClr val="accent6">
            <a:lumMod val="20000"/>
            <a:lumOff val="80000"/>
          </a:schemeClr>
        </a:solidFill>
      </dgm:spPr>
      <dgm:t>
        <a:bodyPr/>
        <a:lstStyle/>
        <a:p>
          <a:r>
            <a:rPr lang="en-IN" sz="1400" dirty="0"/>
            <a:t>View a Ticket</a:t>
          </a:r>
        </a:p>
      </dgm:t>
    </dgm:pt>
    <dgm:pt modelId="{5DBD324A-A032-44E5-939A-07981EDB1987}" type="parTrans" cxnId="{28EFB1AE-CB4F-42ED-A0FA-83C0A61404CF}">
      <dgm:prSet/>
      <dgm:spPr/>
      <dgm:t>
        <a:bodyPr/>
        <a:lstStyle/>
        <a:p>
          <a:endParaRPr lang="en-IN"/>
        </a:p>
      </dgm:t>
    </dgm:pt>
    <dgm:pt modelId="{6DC3ACCE-E87E-4E5D-B0C6-6CE198A944AB}" type="sibTrans" cxnId="{28EFB1AE-CB4F-42ED-A0FA-83C0A61404CF}">
      <dgm:prSet/>
      <dgm:spPr/>
      <dgm:t>
        <a:bodyPr/>
        <a:lstStyle/>
        <a:p>
          <a:endParaRPr lang="en-IN"/>
        </a:p>
      </dgm:t>
    </dgm:pt>
    <dgm:pt modelId="{F77671BA-D2E8-4DA1-B7AA-7BEDBAE1876F}">
      <dgm:prSet custT="1"/>
      <dgm:spPr>
        <a:solidFill>
          <a:schemeClr val="accent6">
            <a:lumMod val="20000"/>
            <a:lumOff val="80000"/>
          </a:schemeClr>
        </a:solidFill>
      </dgm:spPr>
      <dgm:t>
        <a:bodyPr/>
        <a:lstStyle/>
        <a:p>
          <a:r>
            <a:rPr lang="en-IN" sz="1400" dirty="0"/>
            <a:t>Reply to Ticket</a:t>
          </a:r>
        </a:p>
      </dgm:t>
    </dgm:pt>
    <dgm:pt modelId="{9310D070-5D23-47C1-9749-2F2492FC2710}" type="parTrans" cxnId="{E2B046F5-B263-4FFE-8510-0996E45E3D4F}">
      <dgm:prSet/>
      <dgm:spPr/>
      <dgm:t>
        <a:bodyPr/>
        <a:lstStyle/>
        <a:p>
          <a:endParaRPr lang="en-IN"/>
        </a:p>
      </dgm:t>
    </dgm:pt>
    <dgm:pt modelId="{F686091F-EF5E-4073-B629-C1F76C63844F}" type="sibTrans" cxnId="{E2B046F5-B263-4FFE-8510-0996E45E3D4F}">
      <dgm:prSet/>
      <dgm:spPr/>
      <dgm:t>
        <a:bodyPr/>
        <a:lstStyle/>
        <a:p>
          <a:endParaRPr lang="en-IN"/>
        </a:p>
      </dgm:t>
    </dgm:pt>
    <dgm:pt modelId="{5D02C238-6830-42C5-9EE0-20EDA5A2D360}">
      <dgm:prSet custT="1"/>
      <dgm:spPr>
        <a:solidFill>
          <a:schemeClr val="accent6">
            <a:lumMod val="20000"/>
            <a:lumOff val="80000"/>
          </a:schemeClr>
        </a:solidFill>
      </dgm:spPr>
      <dgm:t>
        <a:bodyPr/>
        <a:lstStyle/>
        <a:p>
          <a:r>
            <a:rPr lang="en-IN" sz="1400" dirty="0"/>
            <a:t>Add Components</a:t>
          </a:r>
        </a:p>
      </dgm:t>
    </dgm:pt>
    <dgm:pt modelId="{7F4D7A96-53C3-48A6-B755-3B750D5F0047}" type="parTrans" cxnId="{214FA8B1-79FF-460C-AD82-8D5272E32A2F}">
      <dgm:prSet/>
      <dgm:spPr/>
      <dgm:t>
        <a:bodyPr/>
        <a:lstStyle/>
        <a:p>
          <a:endParaRPr lang="en-IN"/>
        </a:p>
      </dgm:t>
    </dgm:pt>
    <dgm:pt modelId="{9603BFD3-6BA6-4C05-ADC1-6696768DCACD}" type="sibTrans" cxnId="{214FA8B1-79FF-460C-AD82-8D5272E32A2F}">
      <dgm:prSet/>
      <dgm:spPr/>
      <dgm:t>
        <a:bodyPr/>
        <a:lstStyle/>
        <a:p>
          <a:endParaRPr lang="en-IN"/>
        </a:p>
      </dgm:t>
    </dgm:pt>
    <dgm:pt modelId="{5CFD71DF-36A5-4F10-BA1C-D4E9C5360EE5}" type="pres">
      <dgm:prSet presAssocID="{B15DCD9D-7D64-46C6-A675-18123E627461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2C674C2B-25DB-4CF7-A947-767F963DB710}" type="pres">
      <dgm:prSet presAssocID="{04745204-8E59-4020-A5F6-2B54D91AECFE}" presName="hierRoot1" presStyleCnt="0">
        <dgm:presLayoutVars>
          <dgm:hierBranch val="init"/>
        </dgm:presLayoutVars>
      </dgm:prSet>
      <dgm:spPr/>
    </dgm:pt>
    <dgm:pt modelId="{E223536D-0F57-42EA-93BE-31E5A5912A26}" type="pres">
      <dgm:prSet presAssocID="{04745204-8E59-4020-A5F6-2B54D91AECFE}" presName="rootComposite1" presStyleCnt="0"/>
      <dgm:spPr/>
    </dgm:pt>
    <dgm:pt modelId="{92FB6F27-343D-4F5E-A8A8-284B8893453A}" type="pres">
      <dgm:prSet presAssocID="{04745204-8E59-4020-A5F6-2B54D91AECFE}" presName="rootText1" presStyleLbl="node0" presStyleIdx="0" presStyleCnt="1" custLinFactX="-1580" custLinFactNeighborX="-100000">
        <dgm:presLayoutVars>
          <dgm:chPref val="3"/>
        </dgm:presLayoutVars>
      </dgm:prSet>
      <dgm:spPr/>
    </dgm:pt>
    <dgm:pt modelId="{FD40DC97-2730-4ED4-8A2F-B57DEE4203C8}" type="pres">
      <dgm:prSet presAssocID="{04745204-8E59-4020-A5F6-2B54D91AECFE}" presName="rootConnector1" presStyleLbl="node1" presStyleIdx="0" presStyleCnt="0"/>
      <dgm:spPr/>
    </dgm:pt>
    <dgm:pt modelId="{7C7FDDBD-E9C0-4722-9D1D-7F87DFCD303E}" type="pres">
      <dgm:prSet presAssocID="{04745204-8E59-4020-A5F6-2B54D91AECFE}" presName="hierChild2" presStyleCnt="0"/>
      <dgm:spPr/>
    </dgm:pt>
    <dgm:pt modelId="{CA1C9DB7-C633-4569-B6C5-6E43BDEF809F}" type="pres">
      <dgm:prSet presAssocID="{B5AEC713-6204-4B86-AC95-CECF4358E2A9}" presName="Name64" presStyleLbl="parChTrans1D2" presStyleIdx="0" presStyleCnt="3"/>
      <dgm:spPr/>
    </dgm:pt>
    <dgm:pt modelId="{6C1A8F3F-7555-449C-B934-1418D247AF3D}" type="pres">
      <dgm:prSet presAssocID="{5D22C1B0-5AF7-460E-B6E8-E8848B917370}" presName="hierRoot2" presStyleCnt="0">
        <dgm:presLayoutVars>
          <dgm:hierBranch val="init"/>
        </dgm:presLayoutVars>
      </dgm:prSet>
      <dgm:spPr/>
    </dgm:pt>
    <dgm:pt modelId="{358F05D1-ECFA-466D-B9D0-9C8052E97569}" type="pres">
      <dgm:prSet presAssocID="{5D22C1B0-5AF7-460E-B6E8-E8848B917370}" presName="rootComposite" presStyleCnt="0"/>
      <dgm:spPr/>
    </dgm:pt>
    <dgm:pt modelId="{2083C074-AC2F-4F4B-948C-77BF4A28A549}" type="pres">
      <dgm:prSet presAssocID="{5D22C1B0-5AF7-460E-B6E8-E8848B917370}" presName="rootText" presStyleLbl="node2" presStyleIdx="0" presStyleCnt="3" custLinFactNeighborX="-53028">
        <dgm:presLayoutVars>
          <dgm:chPref val="3"/>
        </dgm:presLayoutVars>
      </dgm:prSet>
      <dgm:spPr/>
    </dgm:pt>
    <dgm:pt modelId="{37E9ACFD-ECDF-4304-9C6D-57D3A673C4C7}" type="pres">
      <dgm:prSet presAssocID="{5D22C1B0-5AF7-460E-B6E8-E8848B917370}" presName="rootConnector" presStyleLbl="node2" presStyleIdx="0" presStyleCnt="3"/>
      <dgm:spPr/>
    </dgm:pt>
    <dgm:pt modelId="{9BEB1C9F-86CE-44F9-8EEA-923AE54C4987}" type="pres">
      <dgm:prSet presAssocID="{5D22C1B0-5AF7-460E-B6E8-E8848B917370}" presName="hierChild4" presStyleCnt="0"/>
      <dgm:spPr/>
    </dgm:pt>
    <dgm:pt modelId="{D125FB45-2AAB-4901-85FF-021B8AB28D0C}" type="pres">
      <dgm:prSet presAssocID="{C4C71D87-644F-4456-A624-11E85674A667}" presName="Name64" presStyleLbl="parChTrans1D3" presStyleIdx="0" presStyleCnt="10"/>
      <dgm:spPr/>
    </dgm:pt>
    <dgm:pt modelId="{68EDCEF5-CB2C-46BB-A883-E2D731087023}" type="pres">
      <dgm:prSet presAssocID="{A982DBF5-C5BC-45E4-A592-A08DD708EF18}" presName="hierRoot2" presStyleCnt="0">
        <dgm:presLayoutVars>
          <dgm:hierBranch val="init"/>
        </dgm:presLayoutVars>
      </dgm:prSet>
      <dgm:spPr/>
    </dgm:pt>
    <dgm:pt modelId="{5CA72FFB-1004-4C4C-A396-7D56E4035E53}" type="pres">
      <dgm:prSet presAssocID="{A982DBF5-C5BC-45E4-A592-A08DD708EF18}" presName="rootComposite" presStyleCnt="0"/>
      <dgm:spPr/>
    </dgm:pt>
    <dgm:pt modelId="{69FA4E81-A150-4015-BCC5-2AAE1E2A0195}" type="pres">
      <dgm:prSet presAssocID="{A982DBF5-C5BC-45E4-A592-A08DD708EF18}" presName="rootText" presStyleLbl="node3" presStyleIdx="0" presStyleCnt="10" custLinFactNeighborY="-600">
        <dgm:presLayoutVars>
          <dgm:chPref val="3"/>
        </dgm:presLayoutVars>
      </dgm:prSet>
      <dgm:spPr/>
    </dgm:pt>
    <dgm:pt modelId="{808082BA-2950-4D66-8B1B-31B78EA64109}" type="pres">
      <dgm:prSet presAssocID="{A982DBF5-C5BC-45E4-A592-A08DD708EF18}" presName="rootConnector" presStyleLbl="node3" presStyleIdx="0" presStyleCnt="10"/>
      <dgm:spPr/>
    </dgm:pt>
    <dgm:pt modelId="{C7FDA6D5-A504-484F-BB6D-797ABE6A2A6D}" type="pres">
      <dgm:prSet presAssocID="{A982DBF5-C5BC-45E4-A592-A08DD708EF18}" presName="hierChild4" presStyleCnt="0"/>
      <dgm:spPr/>
    </dgm:pt>
    <dgm:pt modelId="{8CD0534A-E247-47D2-95C1-58D6DA92405A}" type="pres">
      <dgm:prSet presAssocID="{A982DBF5-C5BC-45E4-A592-A08DD708EF18}" presName="hierChild5" presStyleCnt="0"/>
      <dgm:spPr/>
    </dgm:pt>
    <dgm:pt modelId="{B5070781-A541-4A61-A8E9-34FC004C54DE}" type="pres">
      <dgm:prSet presAssocID="{80BAF971-EF2C-4E5C-A75A-50FB28A10499}" presName="Name64" presStyleLbl="parChTrans1D3" presStyleIdx="1" presStyleCnt="10"/>
      <dgm:spPr/>
    </dgm:pt>
    <dgm:pt modelId="{ABCA32E2-4E21-4114-BAF7-6C23A3D727D3}" type="pres">
      <dgm:prSet presAssocID="{9B3E6925-5C79-4863-9B27-33908214671C}" presName="hierRoot2" presStyleCnt="0">
        <dgm:presLayoutVars>
          <dgm:hierBranch val="init"/>
        </dgm:presLayoutVars>
      </dgm:prSet>
      <dgm:spPr/>
    </dgm:pt>
    <dgm:pt modelId="{4C83F23A-5A04-4251-9443-466FDC141B10}" type="pres">
      <dgm:prSet presAssocID="{9B3E6925-5C79-4863-9B27-33908214671C}" presName="rootComposite" presStyleCnt="0"/>
      <dgm:spPr/>
    </dgm:pt>
    <dgm:pt modelId="{45BAC8C7-9549-4BDB-BD6A-47BB476668C5}" type="pres">
      <dgm:prSet presAssocID="{9B3E6925-5C79-4863-9B27-33908214671C}" presName="rootText" presStyleLbl="node3" presStyleIdx="1" presStyleCnt="10" custLinFactNeighborY="-600">
        <dgm:presLayoutVars>
          <dgm:chPref val="3"/>
        </dgm:presLayoutVars>
      </dgm:prSet>
      <dgm:spPr/>
    </dgm:pt>
    <dgm:pt modelId="{A547EF2B-1FD1-4CF0-9CFE-50624BFD8EE9}" type="pres">
      <dgm:prSet presAssocID="{9B3E6925-5C79-4863-9B27-33908214671C}" presName="rootConnector" presStyleLbl="node3" presStyleIdx="1" presStyleCnt="10"/>
      <dgm:spPr/>
    </dgm:pt>
    <dgm:pt modelId="{C0161133-EB0B-4A2F-9C0D-4CA1C6E534DE}" type="pres">
      <dgm:prSet presAssocID="{9B3E6925-5C79-4863-9B27-33908214671C}" presName="hierChild4" presStyleCnt="0"/>
      <dgm:spPr/>
    </dgm:pt>
    <dgm:pt modelId="{AB74D507-EBA6-4624-B521-86388EB10019}" type="pres">
      <dgm:prSet presAssocID="{9B3E6925-5C79-4863-9B27-33908214671C}" presName="hierChild5" presStyleCnt="0"/>
      <dgm:spPr/>
    </dgm:pt>
    <dgm:pt modelId="{8145CF14-01DA-4AC1-B2A9-A5E13C2C6EED}" type="pres">
      <dgm:prSet presAssocID="{5D22C1B0-5AF7-460E-B6E8-E8848B917370}" presName="hierChild5" presStyleCnt="0"/>
      <dgm:spPr/>
    </dgm:pt>
    <dgm:pt modelId="{4EDBE89B-762B-42A9-9760-12C989CDA581}" type="pres">
      <dgm:prSet presAssocID="{CE7DBF42-5359-492C-8006-1A83400B709B}" presName="Name64" presStyleLbl="parChTrans1D2" presStyleIdx="1" presStyleCnt="3"/>
      <dgm:spPr/>
    </dgm:pt>
    <dgm:pt modelId="{EDEF0DE3-45F5-48B8-A6CD-5869241CA6C8}" type="pres">
      <dgm:prSet presAssocID="{A94E6A95-57B0-4D42-B9BB-5F7CA7AA23E4}" presName="hierRoot2" presStyleCnt="0">
        <dgm:presLayoutVars>
          <dgm:hierBranch val="init"/>
        </dgm:presLayoutVars>
      </dgm:prSet>
      <dgm:spPr/>
    </dgm:pt>
    <dgm:pt modelId="{2A65FAC7-A54B-4891-B344-F8403BAFA4D6}" type="pres">
      <dgm:prSet presAssocID="{A94E6A95-57B0-4D42-B9BB-5F7CA7AA23E4}" presName="rootComposite" presStyleCnt="0"/>
      <dgm:spPr/>
    </dgm:pt>
    <dgm:pt modelId="{69D60FC7-CF72-4BDB-B5ED-3426E0CB330A}" type="pres">
      <dgm:prSet presAssocID="{A94E6A95-57B0-4D42-B9BB-5F7CA7AA23E4}" presName="rootText" presStyleLbl="node2" presStyleIdx="1" presStyleCnt="3" custLinFactNeighborX="-53028">
        <dgm:presLayoutVars>
          <dgm:chPref val="3"/>
        </dgm:presLayoutVars>
      </dgm:prSet>
      <dgm:spPr/>
    </dgm:pt>
    <dgm:pt modelId="{EB2ACF36-5CF8-4667-A7D7-3EF7ED646EE9}" type="pres">
      <dgm:prSet presAssocID="{A94E6A95-57B0-4D42-B9BB-5F7CA7AA23E4}" presName="rootConnector" presStyleLbl="node2" presStyleIdx="1" presStyleCnt="3"/>
      <dgm:spPr/>
    </dgm:pt>
    <dgm:pt modelId="{E675FA0D-6480-4D87-AD04-F855E796B3BF}" type="pres">
      <dgm:prSet presAssocID="{A94E6A95-57B0-4D42-B9BB-5F7CA7AA23E4}" presName="hierChild4" presStyleCnt="0"/>
      <dgm:spPr/>
    </dgm:pt>
    <dgm:pt modelId="{80B61DA2-2EBD-4871-80B9-32A96FC5EE69}" type="pres">
      <dgm:prSet presAssocID="{33E72693-531B-4593-9186-06CA35E3F892}" presName="Name64" presStyleLbl="parChTrans1D3" presStyleIdx="2" presStyleCnt="10"/>
      <dgm:spPr/>
    </dgm:pt>
    <dgm:pt modelId="{545B0C3C-8AA8-47DA-BE3D-F81B8808C866}" type="pres">
      <dgm:prSet presAssocID="{0D39CE81-0889-4DC7-AC40-010A1AE9B29D}" presName="hierRoot2" presStyleCnt="0">
        <dgm:presLayoutVars>
          <dgm:hierBranch val="init"/>
        </dgm:presLayoutVars>
      </dgm:prSet>
      <dgm:spPr/>
    </dgm:pt>
    <dgm:pt modelId="{330596A0-109B-42CA-A1F5-5C51073570B2}" type="pres">
      <dgm:prSet presAssocID="{0D39CE81-0889-4DC7-AC40-010A1AE9B29D}" presName="rootComposite" presStyleCnt="0"/>
      <dgm:spPr/>
    </dgm:pt>
    <dgm:pt modelId="{77CF3ACA-85DB-41ED-9C86-2C8330D42C6C}" type="pres">
      <dgm:prSet presAssocID="{0D39CE81-0889-4DC7-AC40-010A1AE9B29D}" presName="rootText" presStyleLbl="node3" presStyleIdx="2" presStyleCnt="10">
        <dgm:presLayoutVars>
          <dgm:chPref val="3"/>
        </dgm:presLayoutVars>
      </dgm:prSet>
      <dgm:spPr/>
    </dgm:pt>
    <dgm:pt modelId="{A7B693CC-2D8E-427A-89F3-C2E7DA240952}" type="pres">
      <dgm:prSet presAssocID="{0D39CE81-0889-4DC7-AC40-010A1AE9B29D}" presName="rootConnector" presStyleLbl="node3" presStyleIdx="2" presStyleCnt="10"/>
      <dgm:spPr/>
    </dgm:pt>
    <dgm:pt modelId="{4D5E1E54-8AF7-4F84-9386-A6D4A661C959}" type="pres">
      <dgm:prSet presAssocID="{0D39CE81-0889-4DC7-AC40-010A1AE9B29D}" presName="hierChild4" presStyleCnt="0"/>
      <dgm:spPr/>
    </dgm:pt>
    <dgm:pt modelId="{27B1092F-B5DA-47EC-9A07-458BC082F223}" type="pres">
      <dgm:prSet presAssocID="{0D39CE81-0889-4DC7-AC40-010A1AE9B29D}" presName="hierChild5" presStyleCnt="0"/>
      <dgm:spPr/>
    </dgm:pt>
    <dgm:pt modelId="{0ABDB424-1F48-4CD7-BD27-E3178BA5F532}" type="pres">
      <dgm:prSet presAssocID="{98417284-EBA6-4C30-9279-BB55557F0AB6}" presName="Name64" presStyleLbl="parChTrans1D3" presStyleIdx="3" presStyleCnt="10"/>
      <dgm:spPr/>
    </dgm:pt>
    <dgm:pt modelId="{B67C473F-BF7C-43B5-9BDF-2F70085C216F}" type="pres">
      <dgm:prSet presAssocID="{25660A4F-9DD5-482C-90A3-FE1F4928188C}" presName="hierRoot2" presStyleCnt="0">
        <dgm:presLayoutVars>
          <dgm:hierBranch val="init"/>
        </dgm:presLayoutVars>
      </dgm:prSet>
      <dgm:spPr/>
    </dgm:pt>
    <dgm:pt modelId="{A1AC8547-12AB-41A4-92A5-E0696FC1D8EA}" type="pres">
      <dgm:prSet presAssocID="{25660A4F-9DD5-482C-90A3-FE1F4928188C}" presName="rootComposite" presStyleCnt="0"/>
      <dgm:spPr/>
    </dgm:pt>
    <dgm:pt modelId="{1875B8AA-46E9-4CEF-B6E2-9DA6F7BFF12A}" type="pres">
      <dgm:prSet presAssocID="{25660A4F-9DD5-482C-90A3-FE1F4928188C}" presName="rootText" presStyleLbl="node3" presStyleIdx="3" presStyleCnt="10">
        <dgm:presLayoutVars>
          <dgm:chPref val="3"/>
        </dgm:presLayoutVars>
      </dgm:prSet>
      <dgm:spPr/>
    </dgm:pt>
    <dgm:pt modelId="{E59D8042-EFBD-4AFD-A16F-0B9E6EBDB3AC}" type="pres">
      <dgm:prSet presAssocID="{25660A4F-9DD5-482C-90A3-FE1F4928188C}" presName="rootConnector" presStyleLbl="node3" presStyleIdx="3" presStyleCnt="10"/>
      <dgm:spPr/>
    </dgm:pt>
    <dgm:pt modelId="{F785189D-3361-4B2A-9BAF-E671D5359204}" type="pres">
      <dgm:prSet presAssocID="{25660A4F-9DD5-482C-90A3-FE1F4928188C}" presName="hierChild4" presStyleCnt="0"/>
      <dgm:spPr/>
    </dgm:pt>
    <dgm:pt modelId="{F831E0B0-93F0-402B-8AE6-70CD4080B686}" type="pres">
      <dgm:prSet presAssocID="{25660A4F-9DD5-482C-90A3-FE1F4928188C}" presName="hierChild5" presStyleCnt="0"/>
      <dgm:spPr/>
    </dgm:pt>
    <dgm:pt modelId="{E4111869-F905-4F53-B91F-1EFE3CE045BA}" type="pres">
      <dgm:prSet presAssocID="{8E608D57-9294-4010-B82A-CAF03C0CB721}" presName="Name64" presStyleLbl="parChTrans1D3" presStyleIdx="4" presStyleCnt="10"/>
      <dgm:spPr/>
    </dgm:pt>
    <dgm:pt modelId="{32C6183A-7281-4F5C-8051-105AB98F4AFE}" type="pres">
      <dgm:prSet presAssocID="{A9F5376F-AC3A-457C-A937-AE9FDABA94A7}" presName="hierRoot2" presStyleCnt="0">
        <dgm:presLayoutVars>
          <dgm:hierBranch val="init"/>
        </dgm:presLayoutVars>
      </dgm:prSet>
      <dgm:spPr/>
    </dgm:pt>
    <dgm:pt modelId="{A1777849-AE9D-4508-B7A3-60AC4CCB7687}" type="pres">
      <dgm:prSet presAssocID="{A9F5376F-AC3A-457C-A937-AE9FDABA94A7}" presName="rootComposite" presStyleCnt="0"/>
      <dgm:spPr/>
    </dgm:pt>
    <dgm:pt modelId="{9918F269-41E9-427B-AD6D-2443D1D25886}" type="pres">
      <dgm:prSet presAssocID="{A9F5376F-AC3A-457C-A937-AE9FDABA94A7}" presName="rootText" presStyleLbl="node3" presStyleIdx="4" presStyleCnt="10">
        <dgm:presLayoutVars>
          <dgm:chPref val="3"/>
        </dgm:presLayoutVars>
      </dgm:prSet>
      <dgm:spPr/>
    </dgm:pt>
    <dgm:pt modelId="{DC55A991-077A-4482-AF2C-51E4B0B3F4B6}" type="pres">
      <dgm:prSet presAssocID="{A9F5376F-AC3A-457C-A937-AE9FDABA94A7}" presName="rootConnector" presStyleLbl="node3" presStyleIdx="4" presStyleCnt="10"/>
      <dgm:spPr/>
    </dgm:pt>
    <dgm:pt modelId="{E40743EB-98B3-4ABA-85C5-00A7D81434A7}" type="pres">
      <dgm:prSet presAssocID="{A9F5376F-AC3A-457C-A937-AE9FDABA94A7}" presName="hierChild4" presStyleCnt="0"/>
      <dgm:spPr/>
    </dgm:pt>
    <dgm:pt modelId="{239A2773-EA56-44DA-B89A-29BCE216A27D}" type="pres">
      <dgm:prSet presAssocID="{A9F5376F-AC3A-457C-A937-AE9FDABA94A7}" presName="hierChild5" presStyleCnt="0"/>
      <dgm:spPr/>
    </dgm:pt>
    <dgm:pt modelId="{1B2344A3-B1DE-44C5-B6AF-818C183CDA34}" type="pres">
      <dgm:prSet presAssocID="{A94E6A95-57B0-4D42-B9BB-5F7CA7AA23E4}" presName="hierChild5" presStyleCnt="0"/>
      <dgm:spPr/>
    </dgm:pt>
    <dgm:pt modelId="{674CBF2A-CAF9-498D-BF8D-B8B21CDF7CAE}" type="pres">
      <dgm:prSet presAssocID="{669DDAB1-5573-47EE-8BFB-5629FF12F2DF}" presName="Name64" presStyleLbl="parChTrans1D2" presStyleIdx="2" presStyleCnt="3"/>
      <dgm:spPr/>
    </dgm:pt>
    <dgm:pt modelId="{C74F0A20-FD70-4C04-AAF8-00F6D529E359}" type="pres">
      <dgm:prSet presAssocID="{026C33F3-55DB-4393-A069-4C8EF2037B0E}" presName="hierRoot2" presStyleCnt="0">
        <dgm:presLayoutVars>
          <dgm:hierBranch val="init"/>
        </dgm:presLayoutVars>
      </dgm:prSet>
      <dgm:spPr/>
    </dgm:pt>
    <dgm:pt modelId="{872DEF9B-F184-46B1-A323-E6ECBD826468}" type="pres">
      <dgm:prSet presAssocID="{026C33F3-55DB-4393-A069-4C8EF2037B0E}" presName="rootComposite" presStyleCnt="0"/>
      <dgm:spPr/>
    </dgm:pt>
    <dgm:pt modelId="{4073B82E-034F-4F69-8E22-803C6C97EE2E}" type="pres">
      <dgm:prSet presAssocID="{026C33F3-55DB-4393-A069-4C8EF2037B0E}" presName="rootText" presStyleLbl="node2" presStyleIdx="2" presStyleCnt="3" custLinFactNeighborX="-53028">
        <dgm:presLayoutVars>
          <dgm:chPref val="3"/>
        </dgm:presLayoutVars>
      </dgm:prSet>
      <dgm:spPr/>
    </dgm:pt>
    <dgm:pt modelId="{9045B8B1-5921-41A5-B748-C302AAF2D3E8}" type="pres">
      <dgm:prSet presAssocID="{026C33F3-55DB-4393-A069-4C8EF2037B0E}" presName="rootConnector" presStyleLbl="node2" presStyleIdx="2" presStyleCnt="3"/>
      <dgm:spPr/>
    </dgm:pt>
    <dgm:pt modelId="{73CCD909-8169-456D-8A16-3C147E110B38}" type="pres">
      <dgm:prSet presAssocID="{026C33F3-55DB-4393-A069-4C8EF2037B0E}" presName="hierChild4" presStyleCnt="0"/>
      <dgm:spPr/>
    </dgm:pt>
    <dgm:pt modelId="{05FB2011-528D-4DF3-8CFF-766874640B5D}" type="pres">
      <dgm:prSet presAssocID="{E2FF94E5-5B97-41C9-A91E-D030A0A47D65}" presName="Name64" presStyleLbl="parChTrans1D3" presStyleIdx="5" presStyleCnt="10"/>
      <dgm:spPr/>
    </dgm:pt>
    <dgm:pt modelId="{FC122BBF-4859-4144-8981-0280672B967E}" type="pres">
      <dgm:prSet presAssocID="{40E336CE-1661-4F39-ACA7-85E150A2A0F0}" presName="hierRoot2" presStyleCnt="0">
        <dgm:presLayoutVars>
          <dgm:hierBranch val="init"/>
        </dgm:presLayoutVars>
      </dgm:prSet>
      <dgm:spPr/>
    </dgm:pt>
    <dgm:pt modelId="{42048C19-1781-4AD5-B166-9C43795DC9A4}" type="pres">
      <dgm:prSet presAssocID="{40E336CE-1661-4F39-ACA7-85E150A2A0F0}" presName="rootComposite" presStyleCnt="0"/>
      <dgm:spPr/>
    </dgm:pt>
    <dgm:pt modelId="{F890E17D-AB0C-4FE0-9365-DE21EAD68E3A}" type="pres">
      <dgm:prSet presAssocID="{40E336CE-1661-4F39-ACA7-85E150A2A0F0}" presName="rootText" presStyleLbl="node3" presStyleIdx="5" presStyleCnt="10">
        <dgm:presLayoutVars>
          <dgm:chPref val="3"/>
        </dgm:presLayoutVars>
      </dgm:prSet>
      <dgm:spPr/>
    </dgm:pt>
    <dgm:pt modelId="{D7BF2447-166D-49EF-AD5D-6AFEC2BB93C9}" type="pres">
      <dgm:prSet presAssocID="{40E336CE-1661-4F39-ACA7-85E150A2A0F0}" presName="rootConnector" presStyleLbl="node3" presStyleIdx="5" presStyleCnt="10"/>
      <dgm:spPr/>
    </dgm:pt>
    <dgm:pt modelId="{A453D5CE-F80F-419E-B0EC-53FE83DA4CA9}" type="pres">
      <dgm:prSet presAssocID="{40E336CE-1661-4F39-ACA7-85E150A2A0F0}" presName="hierChild4" presStyleCnt="0"/>
      <dgm:spPr/>
    </dgm:pt>
    <dgm:pt modelId="{1156B022-AF8E-493C-9A73-031AC550CB11}" type="pres">
      <dgm:prSet presAssocID="{40E336CE-1661-4F39-ACA7-85E150A2A0F0}" presName="hierChild5" presStyleCnt="0"/>
      <dgm:spPr/>
    </dgm:pt>
    <dgm:pt modelId="{CF4D8DE4-4481-43D8-8083-80D868721128}" type="pres">
      <dgm:prSet presAssocID="{A6A19F7E-7FEB-421E-B761-AB8214D04B9B}" presName="Name64" presStyleLbl="parChTrans1D3" presStyleIdx="6" presStyleCnt="10"/>
      <dgm:spPr/>
    </dgm:pt>
    <dgm:pt modelId="{BD6364B9-8A3A-4503-9F7F-860895785029}" type="pres">
      <dgm:prSet presAssocID="{3A25F478-3F5F-4C4C-BE34-5D0DE8FC32CB}" presName="hierRoot2" presStyleCnt="0">
        <dgm:presLayoutVars>
          <dgm:hierBranch val="init"/>
        </dgm:presLayoutVars>
      </dgm:prSet>
      <dgm:spPr/>
    </dgm:pt>
    <dgm:pt modelId="{F4255CE8-8D08-48C4-B015-B3C1B7BA320F}" type="pres">
      <dgm:prSet presAssocID="{3A25F478-3F5F-4C4C-BE34-5D0DE8FC32CB}" presName="rootComposite" presStyleCnt="0"/>
      <dgm:spPr/>
    </dgm:pt>
    <dgm:pt modelId="{498CF179-EB8E-4E87-9FD4-F9A2CCC3A2CC}" type="pres">
      <dgm:prSet presAssocID="{3A25F478-3F5F-4C4C-BE34-5D0DE8FC32CB}" presName="rootText" presStyleLbl="node3" presStyleIdx="6" presStyleCnt="10">
        <dgm:presLayoutVars>
          <dgm:chPref val="3"/>
        </dgm:presLayoutVars>
      </dgm:prSet>
      <dgm:spPr/>
    </dgm:pt>
    <dgm:pt modelId="{886756BA-9ECD-412D-B3B6-8E65F73499AD}" type="pres">
      <dgm:prSet presAssocID="{3A25F478-3F5F-4C4C-BE34-5D0DE8FC32CB}" presName="rootConnector" presStyleLbl="node3" presStyleIdx="6" presStyleCnt="10"/>
      <dgm:spPr/>
    </dgm:pt>
    <dgm:pt modelId="{7FFC4B52-B199-400B-9129-3A386CE8B5B0}" type="pres">
      <dgm:prSet presAssocID="{3A25F478-3F5F-4C4C-BE34-5D0DE8FC32CB}" presName="hierChild4" presStyleCnt="0"/>
      <dgm:spPr/>
    </dgm:pt>
    <dgm:pt modelId="{1DE82380-BF65-45C2-9CF7-1270EAA437A9}" type="pres">
      <dgm:prSet presAssocID="{3A25F478-3F5F-4C4C-BE34-5D0DE8FC32CB}" presName="hierChild5" presStyleCnt="0"/>
      <dgm:spPr/>
    </dgm:pt>
    <dgm:pt modelId="{B41C56D0-6087-493F-9680-42A490F85DD5}" type="pres">
      <dgm:prSet presAssocID="{5DBD324A-A032-44E5-939A-07981EDB1987}" presName="Name64" presStyleLbl="parChTrans1D3" presStyleIdx="7" presStyleCnt="10"/>
      <dgm:spPr/>
    </dgm:pt>
    <dgm:pt modelId="{27C42B6E-CAF7-41C4-A41C-B6D694CE8230}" type="pres">
      <dgm:prSet presAssocID="{C1309C32-DFB7-4AB0-AFE6-6E553CF21AF3}" presName="hierRoot2" presStyleCnt="0">
        <dgm:presLayoutVars>
          <dgm:hierBranch val="init"/>
        </dgm:presLayoutVars>
      </dgm:prSet>
      <dgm:spPr/>
    </dgm:pt>
    <dgm:pt modelId="{423DBDED-F423-4CFA-80D4-D885579F9F8B}" type="pres">
      <dgm:prSet presAssocID="{C1309C32-DFB7-4AB0-AFE6-6E553CF21AF3}" presName="rootComposite" presStyleCnt="0"/>
      <dgm:spPr/>
    </dgm:pt>
    <dgm:pt modelId="{5F7C52E6-23A8-480C-93BE-2797905B97B5}" type="pres">
      <dgm:prSet presAssocID="{C1309C32-DFB7-4AB0-AFE6-6E553CF21AF3}" presName="rootText" presStyleLbl="node3" presStyleIdx="7" presStyleCnt="10">
        <dgm:presLayoutVars>
          <dgm:chPref val="3"/>
        </dgm:presLayoutVars>
      </dgm:prSet>
      <dgm:spPr/>
    </dgm:pt>
    <dgm:pt modelId="{49D2B7A4-B739-4811-83DF-7991A00A6331}" type="pres">
      <dgm:prSet presAssocID="{C1309C32-DFB7-4AB0-AFE6-6E553CF21AF3}" presName="rootConnector" presStyleLbl="node3" presStyleIdx="7" presStyleCnt="10"/>
      <dgm:spPr/>
    </dgm:pt>
    <dgm:pt modelId="{CD8F6B64-45EE-423E-B1E5-683790524ED9}" type="pres">
      <dgm:prSet presAssocID="{C1309C32-DFB7-4AB0-AFE6-6E553CF21AF3}" presName="hierChild4" presStyleCnt="0"/>
      <dgm:spPr/>
    </dgm:pt>
    <dgm:pt modelId="{5CF806F7-EA86-471B-B44E-89722490A557}" type="pres">
      <dgm:prSet presAssocID="{C1309C32-DFB7-4AB0-AFE6-6E553CF21AF3}" presName="hierChild5" presStyleCnt="0"/>
      <dgm:spPr/>
    </dgm:pt>
    <dgm:pt modelId="{84DF7A77-6B62-4ED7-9B8B-A56DB67B0631}" type="pres">
      <dgm:prSet presAssocID="{9310D070-5D23-47C1-9749-2F2492FC2710}" presName="Name64" presStyleLbl="parChTrans1D3" presStyleIdx="8" presStyleCnt="10"/>
      <dgm:spPr/>
    </dgm:pt>
    <dgm:pt modelId="{4592AE2E-9B8A-495C-9C3F-4E5A36E17372}" type="pres">
      <dgm:prSet presAssocID="{F77671BA-D2E8-4DA1-B7AA-7BEDBAE1876F}" presName="hierRoot2" presStyleCnt="0">
        <dgm:presLayoutVars>
          <dgm:hierBranch val="init"/>
        </dgm:presLayoutVars>
      </dgm:prSet>
      <dgm:spPr/>
    </dgm:pt>
    <dgm:pt modelId="{F9368901-3AAD-429F-AA3C-FD4E6AD09BD7}" type="pres">
      <dgm:prSet presAssocID="{F77671BA-D2E8-4DA1-B7AA-7BEDBAE1876F}" presName="rootComposite" presStyleCnt="0"/>
      <dgm:spPr/>
    </dgm:pt>
    <dgm:pt modelId="{2D3685AA-2844-4D02-93B5-E911DAEC8D95}" type="pres">
      <dgm:prSet presAssocID="{F77671BA-D2E8-4DA1-B7AA-7BEDBAE1876F}" presName="rootText" presStyleLbl="node3" presStyleIdx="8" presStyleCnt="10">
        <dgm:presLayoutVars>
          <dgm:chPref val="3"/>
        </dgm:presLayoutVars>
      </dgm:prSet>
      <dgm:spPr/>
    </dgm:pt>
    <dgm:pt modelId="{A00CE0D1-DD4A-41B5-805D-6BBD446A336E}" type="pres">
      <dgm:prSet presAssocID="{F77671BA-D2E8-4DA1-B7AA-7BEDBAE1876F}" presName="rootConnector" presStyleLbl="node3" presStyleIdx="8" presStyleCnt="10"/>
      <dgm:spPr/>
    </dgm:pt>
    <dgm:pt modelId="{A8BF1875-3760-4144-9AF1-852E6580D7CC}" type="pres">
      <dgm:prSet presAssocID="{F77671BA-D2E8-4DA1-B7AA-7BEDBAE1876F}" presName="hierChild4" presStyleCnt="0"/>
      <dgm:spPr/>
    </dgm:pt>
    <dgm:pt modelId="{9ABA5CCE-9C51-43C0-A1D0-A7273D6BC4F4}" type="pres">
      <dgm:prSet presAssocID="{F77671BA-D2E8-4DA1-B7AA-7BEDBAE1876F}" presName="hierChild5" presStyleCnt="0"/>
      <dgm:spPr/>
    </dgm:pt>
    <dgm:pt modelId="{991E9001-2C88-470E-9169-403D20F37041}" type="pres">
      <dgm:prSet presAssocID="{7F4D7A96-53C3-48A6-B755-3B750D5F0047}" presName="Name64" presStyleLbl="parChTrans1D3" presStyleIdx="9" presStyleCnt="10"/>
      <dgm:spPr/>
    </dgm:pt>
    <dgm:pt modelId="{5E1803CF-6459-497E-A465-6421B8234CEB}" type="pres">
      <dgm:prSet presAssocID="{5D02C238-6830-42C5-9EE0-20EDA5A2D360}" presName="hierRoot2" presStyleCnt="0">
        <dgm:presLayoutVars>
          <dgm:hierBranch val="init"/>
        </dgm:presLayoutVars>
      </dgm:prSet>
      <dgm:spPr/>
    </dgm:pt>
    <dgm:pt modelId="{C1D6164A-CF29-474F-B88C-A1D763A05CFF}" type="pres">
      <dgm:prSet presAssocID="{5D02C238-6830-42C5-9EE0-20EDA5A2D360}" presName="rootComposite" presStyleCnt="0"/>
      <dgm:spPr/>
    </dgm:pt>
    <dgm:pt modelId="{2D6A3670-AEA3-4222-9903-19C9B5AAB98B}" type="pres">
      <dgm:prSet presAssocID="{5D02C238-6830-42C5-9EE0-20EDA5A2D360}" presName="rootText" presStyleLbl="node3" presStyleIdx="9" presStyleCnt="10">
        <dgm:presLayoutVars>
          <dgm:chPref val="3"/>
        </dgm:presLayoutVars>
      </dgm:prSet>
      <dgm:spPr/>
    </dgm:pt>
    <dgm:pt modelId="{AD64DB20-4471-4966-B564-A302D8CD04FE}" type="pres">
      <dgm:prSet presAssocID="{5D02C238-6830-42C5-9EE0-20EDA5A2D360}" presName="rootConnector" presStyleLbl="node3" presStyleIdx="9" presStyleCnt="10"/>
      <dgm:spPr/>
    </dgm:pt>
    <dgm:pt modelId="{3B123E7A-D1CE-452B-9905-13C1FCFAC915}" type="pres">
      <dgm:prSet presAssocID="{5D02C238-6830-42C5-9EE0-20EDA5A2D360}" presName="hierChild4" presStyleCnt="0"/>
      <dgm:spPr/>
    </dgm:pt>
    <dgm:pt modelId="{7E059F07-382C-4F14-9A43-781746951FE5}" type="pres">
      <dgm:prSet presAssocID="{5D02C238-6830-42C5-9EE0-20EDA5A2D360}" presName="hierChild5" presStyleCnt="0"/>
      <dgm:spPr/>
    </dgm:pt>
    <dgm:pt modelId="{96B7E62D-952E-49F0-8D6C-784C72FD4E6F}" type="pres">
      <dgm:prSet presAssocID="{026C33F3-55DB-4393-A069-4C8EF2037B0E}" presName="hierChild5" presStyleCnt="0"/>
      <dgm:spPr/>
    </dgm:pt>
    <dgm:pt modelId="{CC9D307E-E9FC-4979-9B72-CE2CB24F0F42}" type="pres">
      <dgm:prSet presAssocID="{04745204-8E59-4020-A5F6-2B54D91AECFE}" presName="hierChild3" presStyleCnt="0"/>
      <dgm:spPr/>
    </dgm:pt>
  </dgm:ptLst>
  <dgm:cxnLst>
    <dgm:cxn modelId="{1E47D204-3749-4BFA-9CE6-8B19ECB8E9AE}" type="presOf" srcId="{B5AEC713-6204-4B86-AC95-CECF4358E2A9}" destId="{CA1C9DB7-C633-4569-B6C5-6E43BDEF809F}" srcOrd="0" destOrd="0" presId="urn:microsoft.com/office/officeart/2009/3/layout/HorizontalOrganizationChart"/>
    <dgm:cxn modelId="{34B98407-5527-4630-BB39-6A2861C452DB}" type="presOf" srcId="{3A25F478-3F5F-4C4C-BE34-5D0DE8FC32CB}" destId="{498CF179-EB8E-4E87-9FD4-F9A2CCC3A2CC}" srcOrd="0" destOrd="0" presId="urn:microsoft.com/office/officeart/2009/3/layout/HorizontalOrganizationChart"/>
    <dgm:cxn modelId="{7762800E-1A60-4D46-9232-1FA291B2BD17}" type="presOf" srcId="{F77671BA-D2E8-4DA1-B7AA-7BEDBAE1876F}" destId="{A00CE0D1-DD4A-41B5-805D-6BBD446A336E}" srcOrd="1" destOrd="0" presId="urn:microsoft.com/office/officeart/2009/3/layout/HorizontalOrganizationChart"/>
    <dgm:cxn modelId="{ACFB9713-7351-466D-98ED-393202E14CCC}" type="presOf" srcId="{8E608D57-9294-4010-B82A-CAF03C0CB721}" destId="{E4111869-F905-4F53-B91F-1EFE3CE045BA}" srcOrd="0" destOrd="0" presId="urn:microsoft.com/office/officeart/2009/3/layout/HorizontalOrganizationChart"/>
    <dgm:cxn modelId="{A916A514-983E-4F65-972E-98554A07E3ED}" srcId="{B15DCD9D-7D64-46C6-A675-18123E627461}" destId="{04745204-8E59-4020-A5F6-2B54D91AECFE}" srcOrd="0" destOrd="0" parTransId="{6131F527-AB26-4879-AE0B-755AC9424689}" sibTransId="{AA35E649-3610-416C-A04F-959170CBD78D}"/>
    <dgm:cxn modelId="{BE29B01F-AB7A-4195-AB58-31C97F1B1763}" srcId="{026C33F3-55DB-4393-A069-4C8EF2037B0E}" destId="{3A25F478-3F5F-4C4C-BE34-5D0DE8FC32CB}" srcOrd="1" destOrd="0" parTransId="{A6A19F7E-7FEB-421E-B761-AB8214D04B9B}" sibTransId="{013500D3-153A-44FE-BB80-90A4D075CAFE}"/>
    <dgm:cxn modelId="{B2B4DF2A-B6BD-4BE4-906E-8DC47FC88527}" type="presOf" srcId="{7F4D7A96-53C3-48A6-B755-3B750D5F0047}" destId="{991E9001-2C88-470E-9169-403D20F37041}" srcOrd="0" destOrd="0" presId="urn:microsoft.com/office/officeart/2009/3/layout/HorizontalOrganizationChart"/>
    <dgm:cxn modelId="{21A3212B-3719-4970-838E-BA67960ADEE4}" type="presOf" srcId="{669DDAB1-5573-47EE-8BFB-5629FF12F2DF}" destId="{674CBF2A-CAF9-498D-BF8D-B8B21CDF7CAE}" srcOrd="0" destOrd="0" presId="urn:microsoft.com/office/officeart/2009/3/layout/HorizontalOrganizationChart"/>
    <dgm:cxn modelId="{F0DEBB30-AE8E-4ADE-8A2B-27F96485E415}" type="presOf" srcId="{3A25F478-3F5F-4C4C-BE34-5D0DE8FC32CB}" destId="{886756BA-9ECD-412D-B3B6-8E65F73499AD}" srcOrd="1" destOrd="0" presId="urn:microsoft.com/office/officeart/2009/3/layout/HorizontalOrganizationChart"/>
    <dgm:cxn modelId="{456C4D3E-8650-413E-A0DD-C5B0919E9D06}" type="presOf" srcId="{A982DBF5-C5BC-45E4-A592-A08DD708EF18}" destId="{808082BA-2950-4D66-8B1B-31B78EA64109}" srcOrd="1" destOrd="0" presId="urn:microsoft.com/office/officeart/2009/3/layout/HorizontalOrganizationChart"/>
    <dgm:cxn modelId="{79ABB93E-B7ED-4D59-8A8E-862FF2500481}" type="presOf" srcId="{40E336CE-1661-4F39-ACA7-85E150A2A0F0}" destId="{D7BF2447-166D-49EF-AD5D-6AFEC2BB93C9}" srcOrd="1" destOrd="0" presId="urn:microsoft.com/office/officeart/2009/3/layout/HorizontalOrganizationChart"/>
    <dgm:cxn modelId="{D5402D3F-8550-42BC-80DD-71E564B959A4}" type="presOf" srcId="{5D02C238-6830-42C5-9EE0-20EDA5A2D360}" destId="{2D6A3670-AEA3-4222-9903-19C9B5AAB98B}" srcOrd="0" destOrd="0" presId="urn:microsoft.com/office/officeart/2009/3/layout/HorizontalOrganizationChart"/>
    <dgm:cxn modelId="{CE19865F-EEAC-48C0-8D7C-2EAB559D9154}" type="presOf" srcId="{C4C71D87-644F-4456-A624-11E85674A667}" destId="{D125FB45-2AAB-4901-85FF-021B8AB28D0C}" srcOrd="0" destOrd="0" presId="urn:microsoft.com/office/officeart/2009/3/layout/HorizontalOrganizationChart"/>
    <dgm:cxn modelId="{E96D4B43-4D05-4DA4-9832-5988AB2FF432}" srcId="{5D22C1B0-5AF7-460E-B6E8-E8848B917370}" destId="{9B3E6925-5C79-4863-9B27-33908214671C}" srcOrd="1" destOrd="0" parTransId="{80BAF971-EF2C-4E5C-A75A-50FB28A10499}" sibTransId="{14A783B0-9434-4E0C-A327-981CAD84953F}"/>
    <dgm:cxn modelId="{0316D84A-3931-41DB-9CAF-B050AE20B411}" type="presOf" srcId="{026C33F3-55DB-4393-A069-4C8EF2037B0E}" destId="{9045B8B1-5921-41A5-B748-C302AAF2D3E8}" srcOrd="1" destOrd="0" presId="urn:microsoft.com/office/officeart/2009/3/layout/HorizontalOrganizationChart"/>
    <dgm:cxn modelId="{C7DF884C-331C-4276-9C1A-44AD5E07EAF3}" type="presOf" srcId="{C1309C32-DFB7-4AB0-AFE6-6E553CF21AF3}" destId="{49D2B7A4-B739-4811-83DF-7991A00A6331}" srcOrd="1" destOrd="0" presId="urn:microsoft.com/office/officeart/2009/3/layout/HorizontalOrganizationChart"/>
    <dgm:cxn modelId="{3B2CF24D-519E-41A8-BC12-362E05803911}" srcId="{04745204-8E59-4020-A5F6-2B54D91AECFE}" destId="{026C33F3-55DB-4393-A069-4C8EF2037B0E}" srcOrd="2" destOrd="0" parTransId="{669DDAB1-5573-47EE-8BFB-5629FF12F2DF}" sibTransId="{FCF60065-AA20-4630-8A68-D2EB61B8D578}"/>
    <dgm:cxn modelId="{F3AB944E-AF32-4B6B-848C-2194A9AD39C6}" type="presOf" srcId="{A982DBF5-C5BC-45E4-A592-A08DD708EF18}" destId="{69FA4E81-A150-4015-BCC5-2AAE1E2A0195}" srcOrd="0" destOrd="0" presId="urn:microsoft.com/office/officeart/2009/3/layout/HorizontalOrganizationChart"/>
    <dgm:cxn modelId="{B505D751-D71B-4066-B312-F8A6A6ED2DF8}" srcId="{04745204-8E59-4020-A5F6-2B54D91AECFE}" destId="{5D22C1B0-5AF7-460E-B6E8-E8848B917370}" srcOrd="0" destOrd="0" parTransId="{B5AEC713-6204-4B86-AC95-CECF4358E2A9}" sibTransId="{B82F662A-7486-42CD-85D2-A3E6498D83D0}"/>
    <dgm:cxn modelId="{BDBA6D77-E17D-4343-83C7-3A0289B1045B}" type="presOf" srcId="{A9F5376F-AC3A-457C-A937-AE9FDABA94A7}" destId="{DC55A991-077A-4482-AF2C-51E4B0B3F4B6}" srcOrd="1" destOrd="0" presId="urn:microsoft.com/office/officeart/2009/3/layout/HorizontalOrganizationChart"/>
    <dgm:cxn modelId="{D211787B-0E73-4983-8163-E03D5BB9F907}" type="presOf" srcId="{25660A4F-9DD5-482C-90A3-FE1F4928188C}" destId="{E59D8042-EFBD-4AFD-A16F-0B9E6EBDB3AC}" srcOrd="1" destOrd="0" presId="urn:microsoft.com/office/officeart/2009/3/layout/HorizontalOrganizationChart"/>
    <dgm:cxn modelId="{1962607C-E7EF-4FD3-B45A-5EA0E49C25FA}" type="presOf" srcId="{9B3E6925-5C79-4863-9B27-33908214671C}" destId="{A547EF2B-1FD1-4CF0-9CFE-50624BFD8EE9}" srcOrd="1" destOrd="0" presId="urn:microsoft.com/office/officeart/2009/3/layout/HorizontalOrganizationChart"/>
    <dgm:cxn modelId="{90FFF280-009C-4003-A25B-9ABDB3757814}" type="presOf" srcId="{B15DCD9D-7D64-46C6-A675-18123E627461}" destId="{5CFD71DF-36A5-4F10-BA1C-D4E9C5360EE5}" srcOrd="0" destOrd="0" presId="urn:microsoft.com/office/officeart/2009/3/layout/HorizontalOrganizationChart"/>
    <dgm:cxn modelId="{FB53A183-7B13-4943-BD86-6BC7738EC983}" srcId="{A94E6A95-57B0-4D42-B9BB-5F7CA7AA23E4}" destId="{0D39CE81-0889-4DC7-AC40-010A1AE9B29D}" srcOrd="0" destOrd="0" parTransId="{33E72693-531B-4593-9186-06CA35E3F892}" sibTransId="{F48D44C3-2BFD-41F8-8253-8EAFABF3EBF9}"/>
    <dgm:cxn modelId="{34A9628A-AB5D-4D08-9F2F-5A7A975FAAB1}" type="presOf" srcId="{0D39CE81-0889-4DC7-AC40-010A1AE9B29D}" destId="{A7B693CC-2D8E-427A-89F3-C2E7DA240952}" srcOrd="1" destOrd="0" presId="urn:microsoft.com/office/officeart/2009/3/layout/HorizontalOrganizationChart"/>
    <dgm:cxn modelId="{880EDB8A-6BF9-4C3F-B2A5-1D775F0EB7F1}" type="presOf" srcId="{40E336CE-1661-4F39-ACA7-85E150A2A0F0}" destId="{F890E17D-AB0C-4FE0-9365-DE21EAD68E3A}" srcOrd="0" destOrd="0" presId="urn:microsoft.com/office/officeart/2009/3/layout/HorizontalOrganizationChart"/>
    <dgm:cxn modelId="{26B8008B-134B-41E6-B6CC-20329287E483}" type="presOf" srcId="{5DBD324A-A032-44E5-939A-07981EDB1987}" destId="{B41C56D0-6087-493F-9680-42A490F85DD5}" srcOrd="0" destOrd="0" presId="urn:microsoft.com/office/officeart/2009/3/layout/HorizontalOrganizationChart"/>
    <dgm:cxn modelId="{D2179A93-3200-4F12-B70B-70B4C45B6499}" type="presOf" srcId="{026C33F3-55DB-4393-A069-4C8EF2037B0E}" destId="{4073B82E-034F-4F69-8E22-803C6C97EE2E}" srcOrd="0" destOrd="0" presId="urn:microsoft.com/office/officeart/2009/3/layout/HorizontalOrganizationChart"/>
    <dgm:cxn modelId="{F6600C97-7ADD-469F-8DB6-8AFE188C022F}" type="presOf" srcId="{04745204-8E59-4020-A5F6-2B54D91AECFE}" destId="{92FB6F27-343D-4F5E-A8A8-284B8893453A}" srcOrd="0" destOrd="0" presId="urn:microsoft.com/office/officeart/2009/3/layout/HorizontalOrganizationChart"/>
    <dgm:cxn modelId="{928A6C9C-C07A-4139-BFEC-25DC19CE1F69}" type="presOf" srcId="{C1309C32-DFB7-4AB0-AFE6-6E553CF21AF3}" destId="{5F7C52E6-23A8-480C-93BE-2797905B97B5}" srcOrd="0" destOrd="0" presId="urn:microsoft.com/office/officeart/2009/3/layout/HorizontalOrganizationChart"/>
    <dgm:cxn modelId="{6C34619E-C036-40F2-A8B7-5C69CD1C7625}" srcId="{04745204-8E59-4020-A5F6-2B54D91AECFE}" destId="{A94E6A95-57B0-4D42-B9BB-5F7CA7AA23E4}" srcOrd="1" destOrd="0" parTransId="{CE7DBF42-5359-492C-8006-1A83400B709B}" sibTransId="{6AEEA17F-E08E-41BB-9805-719838D048EF}"/>
    <dgm:cxn modelId="{70710D9F-AEA5-4381-AC4D-0833E79E314F}" type="presOf" srcId="{25660A4F-9DD5-482C-90A3-FE1F4928188C}" destId="{1875B8AA-46E9-4CEF-B6E2-9DA6F7BFF12A}" srcOrd="0" destOrd="0" presId="urn:microsoft.com/office/officeart/2009/3/layout/HorizontalOrganizationChart"/>
    <dgm:cxn modelId="{2756E9A1-EEC0-4A01-B783-2EB12DEC0755}" type="presOf" srcId="{A6A19F7E-7FEB-421E-B761-AB8214D04B9B}" destId="{CF4D8DE4-4481-43D8-8083-80D868721128}" srcOrd="0" destOrd="0" presId="urn:microsoft.com/office/officeart/2009/3/layout/HorizontalOrganizationChart"/>
    <dgm:cxn modelId="{700801A4-7999-43AE-ADF5-7FAD114FF60C}" type="presOf" srcId="{F77671BA-D2E8-4DA1-B7AA-7BEDBAE1876F}" destId="{2D3685AA-2844-4D02-93B5-E911DAEC8D95}" srcOrd="0" destOrd="0" presId="urn:microsoft.com/office/officeart/2009/3/layout/HorizontalOrganizationChart"/>
    <dgm:cxn modelId="{781B0AA8-5A4A-4004-8E93-A9058F07F390}" type="presOf" srcId="{9B3E6925-5C79-4863-9B27-33908214671C}" destId="{45BAC8C7-9549-4BDB-BD6A-47BB476668C5}" srcOrd="0" destOrd="0" presId="urn:microsoft.com/office/officeart/2009/3/layout/HorizontalOrganizationChart"/>
    <dgm:cxn modelId="{28EFB1AE-CB4F-42ED-A0FA-83C0A61404CF}" srcId="{026C33F3-55DB-4393-A069-4C8EF2037B0E}" destId="{C1309C32-DFB7-4AB0-AFE6-6E553CF21AF3}" srcOrd="2" destOrd="0" parTransId="{5DBD324A-A032-44E5-939A-07981EDB1987}" sibTransId="{6DC3ACCE-E87E-4E5D-B0C6-6CE198A944AB}"/>
    <dgm:cxn modelId="{214FA8B1-79FF-460C-AD82-8D5272E32A2F}" srcId="{026C33F3-55DB-4393-A069-4C8EF2037B0E}" destId="{5D02C238-6830-42C5-9EE0-20EDA5A2D360}" srcOrd="4" destOrd="0" parTransId="{7F4D7A96-53C3-48A6-B755-3B750D5F0047}" sibTransId="{9603BFD3-6BA6-4C05-ADC1-6696768DCACD}"/>
    <dgm:cxn modelId="{B13EC1BD-4657-4490-8477-79B37609FE99}" type="presOf" srcId="{98417284-EBA6-4C30-9279-BB55557F0AB6}" destId="{0ABDB424-1F48-4CD7-BD27-E3178BA5F532}" srcOrd="0" destOrd="0" presId="urn:microsoft.com/office/officeart/2009/3/layout/HorizontalOrganizationChart"/>
    <dgm:cxn modelId="{20571DC6-F5CD-44D8-B7ED-3503F04379D1}" type="presOf" srcId="{33E72693-531B-4593-9186-06CA35E3F892}" destId="{80B61DA2-2EBD-4871-80B9-32A96FC5EE69}" srcOrd="0" destOrd="0" presId="urn:microsoft.com/office/officeart/2009/3/layout/HorizontalOrganizationChart"/>
    <dgm:cxn modelId="{968820CA-8084-46CF-A765-E96D49A0F04A}" type="presOf" srcId="{5D22C1B0-5AF7-460E-B6E8-E8848B917370}" destId="{37E9ACFD-ECDF-4304-9C6D-57D3A673C4C7}" srcOrd="1" destOrd="0" presId="urn:microsoft.com/office/officeart/2009/3/layout/HorizontalOrganizationChart"/>
    <dgm:cxn modelId="{6EA508CB-1F78-4B8E-97B2-909F1741A0B3}" type="presOf" srcId="{80BAF971-EF2C-4E5C-A75A-50FB28A10499}" destId="{B5070781-A541-4A61-A8E9-34FC004C54DE}" srcOrd="0" destOrd="0" presId="urn:microsoft.com/office/officeart/2009/3/layout/HorizontalOrganizationChart"/>
    <dgm:cxn modelId="{E72FFBCF-C8E2-4A84-95C7-C64F77D1D3E1}" srcId="{026C33F3-55DB-4393-A069-4C8EF2037B0E}" destId="{40E336CE-1661-4F39-ACA7-85E150A2A0F0}" srcOrd="0" destOrd="0" parTransId="{E2FF94E5-5B97-41C9-A91E-D030A0A47D65}" sibTransId="{AF41B754-D6BC-44D6-9DC4-4FD8C07B4BDC}"/>
    <dgm:cxn modelId="{23FF97D2-75D7-46D3-89C7-25875F2B601A}" type="presOf" srcId="{5D22C1B0-5AF7-460E-B6E8-E8848B917370}" destId="{2083C074-AC2F-4F4B-948C-77BF4A28A549}" srcOrd="0" destOrd="0" presId="urn:microsoft.com/office/officeart/2009/3/layout/HorizontalOrganizationChart"/>
    <dgm:cxn modelId="{199A07D4-82AC-4EF9-BE6F-98F336F69CB5}" type="presOf" srcId="{0D39CE81-0889-4DC7-AC40-010A1AE9B29D}" destId="{77CF3ACA-85DB-41ED-9C86-2C8330D42C6C}" srcOrd="0" destOrd="0" presId="urn:microsoft.com/office/officeart/2009/3/layout/HorizontalOrganizationChart"/>
    <dgm:cxn modelId="{233D47DA-859E-477B-A686-77EDAD048BD6}" type="presOf" srcId="{CE7DBF42-5359-492C-8006-1A83400B709B}" destId="{4EDBE89B-762B-42A9-9760-12C989CDA581}" srcOrd="0" destOrd="0" presId="urn:microsoft.com/office/officeart/2009/3/layout/HorizontalOrganizationChart"/>
    <dgm:cxn modelId="{9F64D2E0-C3CF-403C-A306-79EA0E16A4F8}" type="presOf" srcId="{04745204-8E59-4020-A5F6-2B54D91AECFE}" destId="{FD40DC97-2730-4ED4-8A2F-B57DEE4203C8}" srcOrd="1" destOrd="0" presId="urn:microsoft.com/office/officeart/2009/3/layout/HorizontalOrganizationChart"/>
    <dgm:cxn modelId="{7B8201E5-E630-41CE-BB25-C1E45A1F27E9}" type="presOf" srcId="{A94E6A95-57B0-4D42-B9BB-5F7CA7AA23E4}" destId="{EB2ACF36-5CF8-4667-A7D7-3EF7ED646EE9}" srcOrd="1" destOrd="0" presId="urn:microsoft.com/office/officeart/2009/3/layout/HorizontalOrganizationChart"/>
    <dgm:cxn modelId="{8A4B56E5-AA90-40D8-85C3-408D36E60AFC}" type="presOf" srcId="{5D02C238-6830-42C5-9EE0-20EDA5A2D360}" destId="{AD64DB20-4471-4966-B564-A302D8CD04FE}" srcOrd="1" destOrd="0" presId="urn:microsoft.com/office/officeart/2009/3/layout/HorizontalOrganizationChart"/>
    <dgm:cxn modelId="{6B2CCCE9-1D75-44DC-8679-5C08D0CA43E1}" type="presOf" srcId="{A94E6A95-57B0-4D42-B9BB-5F7CA7AA23E4}" destId="{69D60FC7-CF72-4BDB-B5ED-3426E0CB330A}" srcOrd="0" destOrd="0" presId="urn:microsoft.com/office/officeart/2009/3/layout/HorizontalOrganizationChart"/>
    <dgm:cxn modelId="{B8C27EED-6677-4C43-8598-4AC76ED76D96}" srcId="{A94E6A95-57B0-4D42-B9BB-5F7CA7AA23E4}" destId="{A9F5376F-AC3A-457C-A937-AE9FDABA94A7}" srcOrd="2" destOrd="0" parTransId="{8E608D57-9294-4010-B82A-CAF03C0CB721}" sibTransId="{D2D53456-0628-4302-8138-3A049FAF8650}"/>
    <dgm:cxn modelId="{0C286AF0-CFC9-47F7-A49D-F1CDCB802915}" type="presOf" srcId="{9310D070-5D23-47C1-9749-2F2492FC2710}" destId="{84DF7A77-6B62-4ED7-9B8B-A56DB67B0631}" srcOrd="0" destOrd="0" presId="urn:microsoft.com/office/officeart/2009/3/layout/HorizontalOrganizationChart"/>
    <dgm:cxn modelId="{D6BC5FF2-FE60-4BE6-B527-D25A902F4CC4}" type="presOf" srcId="{A9F5376F-AC3A-457C-A937-AE9FDABA94A7}" destId="{9918F269-41E9-427B-AD6D-2443D1D25886}" srcOrd="0" destOrd="0" presId="urn:microsoft.com/office/officeart/2009/3/layout/HorizontalOrganizationChart"/>
    <dgm:cxn modelId="{E2B046F5-B263-4FFE-8510-0996E45E3D4F}" srcId="{026C33F3-55DB-4393-A069-4C8EF2037B0E}" destId="{F77671BA-D2E8-4DA1-B7AA-7BEDBAE1876F}" srcOrd="3" destOrd="0" parTransId="{9310D070-5D23-47C1-9749-2F2492FC2710}" sibTransId="{F686091F-EF5E-4073-B629-C1F76C63844F}"/>
    <dgm:cxn modelId="{5F2014F6-CF78-4068-9256-D8C46941DB4E}" type="presOf" srcId="{E2FF94E5-5B97-41C9-A91E-D030A0A47D65}" destId="{05FB2011-528D-4DF3-8CFF-766874640B5D}" srcOrd="0" destOrd="0" presId="urn:microsoft.com/office/officeart/2009/3/layout/HorizontalOrganizationChart"/>
    <dgm:cxn modelId="{041E22FD-56D0-42AE-8B6C-707F2BF8E7E2}" srcId="{5D22C1B0-5AF7-460E-B6E8-E8848B917370}" destId="{A982DBF5-C5BC-45E4-A592-A08DD708EF18}" srcOrd="0" destOrd="0" parTransId="{C4C71D87-644F-4456-A624-11E85674A667}" sibTransId="{A87308AF-1F89-4C4B-B513-83A88BE043E5}"/>
    <dgm:cxn modelId="{950DBBFF-4AED-4EEE-BCF7-8C2E118438EC}" srcId="{A94E6A95-57B0-4D42-B9BB-5F7CA7AA23E4}" destId="{25660A4F-9DD5-482C-90A3-FE1F4928188C}" srcOrd="1" destOrd="0" parTransId="{98417284-EBA6-4C30-9279-BB55557F0AB6}" sibTransId="{F190B140-4C23-4EA8-BAAD-2EFF7010CC0C}"/>
    <dgm:cxn modelId="{2E4657B0-73F0-42DD-8C8E-14353C4E6B47}" type="presParOf" srcId="{5CFD71DF-36A5-4F10-BA1C-D4E9C5360EE5}" destId="{2C674C2B-25DB-4CF7-A947-767F963DB710}" srcOrd="0" destOrd="0" presId="urn:microsoft.com/office/officeart/2009/3/layout/HorizontalOrganizationChart"/>
    <dgm:cxn modelId="{A1B20F38-83E6-4DDA-A064-D7BDA3E77ADB}" type="presParOf" srcId="{2C674C2B-25DB-4CF7-A947-767F963DB710}" destId="{E223536D-0F57-42EA-93BE-31E5A5912A26}" srcOrd="0" destOrd="0" presId="urn:microsoft.com/office/officeart/2009/3/layout/HorizontalOrganizationChart"/>
    <dgm:cxn modelId="{FFE3D863-7710-4E2B-BADE-8CA08200BCFD}" type="presParOf" srcId="{E223536D-0F57-42EA-93BE-31E5A5912A26}" destId="{92FB6F27-343D-4F5E-A8A8-284B8893453A}" srcOrd="0" destOrd="0" presId="urn:microsoft.com/office/officeart/2009/3/layout/HorizontalOrganizationChart"/>
    <dgm:cxn modelId="{8FD07BF6-492D-4109-AF72-CBBE421C5441}" type="presParOf" srcId="{E223536D-0F57-42EA-93BE-31E5A5912A26}" destId="{FD40DC97-2730-4ED4-8A2F-B57DEE4203C8}" srcOrd="1" destOrd="0" presId="urn:microsoft.com/office/officeart/2009/3/layout/HorizontalOrganizationChart"/>
    <dgm:cxn modelId="{2D462A80-C8F8-4266-A797-7523532725C7}" type="presParOf" srcId="{2C674C2B-25DB-4CF7-A947-767F963DB710}" destId="{7C7FDDBD-E9C0-4722-9D1D-7F87DFCD303E}" srcOrd="1" destOrd="0" presId="urn:microsoft.com/office/officeart/2009/3/layout/HorizontalOrganizationChart"/>
    <dgm:cxn modelId="{AB643BBD-0420-4795-98E4-5724D96321D4}" type="presParOf" srcId="{7C7FDDBD-E9C0-4722-9D1D-7F87DFCD303E}" destId="{CA1C9DB7-C633-4569-B6C5-6E43BDEF809F}" srcOrd="0" destOrd="0" presId="urn:microsoft.com/office/officeart/2009/3/layout/HorizontalOrganizationChart"/>
    <dgm:cxn modelId="{D815A629-4A72-4059-97CF-FC94CBABC4DC}" type="presParOf" srcId="{7C7FDDBD-E9C0-4722-9D1D-7F87DFCD303E}" destId="{6C1A8F3F-7555-449C-B934-1418D247AF3D}" srcOrd="1" destOrd="0" presId="urn:microsoft.com/office/officeart/2009/3/layout/HorizontalOrganizationChart"/>
    <dgm:cxn modelId="{9305ED65-6FF8-4DB8-A139-1889B5EE5DF6}" type="presParOf" srcId="{6C1A8F3F-7555-449C-B934-1418D247AF3D}" destId="{358F05D1-ECFA-466D-B9D0-9C8052E97569}" srcOrd="0" destOrd="0" presId="urn:microsoft.com/office/officeart/2009/3/layout/HorizontalOrganizationChart"/>
    <dgm:cxn modelId="{BAC97CD5-C73C-4D06-A2D8-77B962A6E2E0}" type="presParOf" srcId="{358F05D1-ECFA-466D-B9D0-9C8052E97569}" destId="{2083C074-AC2F-4F4B-948C-77BF4A28A549}" srcOrd="0" destOrd="0" presId="urn:microsoft.com/office/officeart/2009/3/layout/HorizontalOrganizationChart"/>
    <dgm:cxn modelId="{2E48BF5E-F86E-420C-BD77-6685ED69E540}" type="presParOf" srcId="{358F05D1-ECFA-466D-B9D0-9C8052E97569}" destId="{37E9ACFD-ECDF-4304-9C6D-57D3A673C4C7}" srcOrd="1" destOrd="0" presId="urn:microsoft.com/office/officeart/2009/3/layout/HorizontalOrganizationChart"/>
    <dgm:cxn modelId="{C67EDA8F-225D-4E7A-841D-F15D2F1CF609}" type="presParOf" srcId="{6C1A8F3F-7555-449C-B934-1418D247AF3D}" destId="{9BEB1C9F-86CE-44F9-8EEA-923AE54C4987}" srcOrd="1" destOrd="0" presId="urn:microsoft.com/office/officeart/2009/3/layout/HorizontalOrganizationChart"/>
    <dgm:cxn modelId="{E741FA51-CE43-4913-8C47-0EA56DDCBAA7}" type="presParOf" srcId="{9BEB1C9F-86CE-44F9-8EEA-923AE54C4987}" destId="{D125FB45-2AAB-4901-85FF-021B8AB28D0C}" srcOrd="0" destOrd="0" presId="urn:microsoft.com/office/officeart/2009/3/layout/HorizontalOrganizationChart"/>
    <dgm:cxn modelId="{5FFD741D-45B1-42BE-A194-80F787EEF8AD}" type="presParOf" srcId="{9BEB1C9F-86CE-44F9-8EEA-923AE54C4987}" destId="{68EDCEF5-CB2C-46BB-A883-E2D731087023}" srcOrd="1" destOrd="0" presId="urn:microsoft.com/office/officeart/2009/3/layout/HorizontalOrganizationChart"/>
    <dgm:cxn modelId="{95C0C2A2-D481-4AAF-870B-E98F66A2E2FF}" type="presParOf" srcId="{68EDCEF5-CB2C-46BB-A883-E2D731087023}" destId="{5CA72FFB-1004-4C4C-A396-7D56E4035E53}" srcOrd="0" destOrd="0" presId="urn:microsoft.com/office/officeart/2009/3/layout/HorizontalOrganizationChart"/>
    <dgm:cxn modelId="{8B742E68-F77E-4CE9-8F3B-1FC3156AE055}" type="presParOf" srcId="{5CA72FFB-1004-4C4C-A396-7D56E4035E53}" destId="{69FA4E81-A150-4015-BCC5-2AAE1E2A0195}" srcOrd="0" destOrd="0" presId="urn:microsoft.com/office/officeart/2009/3/layout/HorizontalOrganizationChart"/>
    <dgm:cxn modelId="{F1BBCFC6-71DC-48DB-ADA3-9CCC484AACE1}" type="presParOf" srcId="{5CA72FFB-1004-4C4C-A396-7D56E4035E53}" destId="{808082BA-2950-4D66-8B1B-31B78EA64109}" srcOrd="1" destOrd="0" presId="urn:microsoft.com/office/officeart/2009/3/layout/HorizontalOrganizationChart"/>
    <dgm:cxn modelId="{3D63E605-3890-429B-B7C9-3CC34406630A}" type="presParOf" srcId="{68EDCEF5-CB2C-46BB-A883-E2D731087023}" destId="{C7FDA6D5-A504-484F-BB6D-797ABE6A2A6D}" srcOrd="1" destOrd="0" presId="urn:microsoft.com/office/officeart/2009/3/layout/HorizontalOrganizationChart"/>
    <dgm:cxn modelId="{F7AA0FFF-DE4A-4265-9432-2D58774E2327}" type="presParOf" srcId="{68EDCEF5-CB2C-46BB-A883-E2D731087023}" destId="{8CD0534A-E247-47D2-95C1-58D6DA92405A}" srcOrd="2" destOrd="0" presId="urn:microsoft.com/office/officeart/2009/3/layout/HorizontalOrganizationChart"/>
    <dgm:cxn modelId="{135A6CE4-948E-410A-871C-A7E29D99E640}" type="presParOf" srcId="{9BEB1C9F-86CE-44F9-8EEA-923AE54C4987}" destId="{B5070781-A541-4A61-A8E9-34FC004C54DE}" srcOrd="2" destOrd="0" presId="urn:microsoft.com/office/officeart/2009/3/layout/HorizontalOrganizationChart"/>
    <dgm:cxn modelId="{4321928E-E32A-4A24-98FF-6232FC01DE72}" type="presParOf" srcId="{9BEB1C9F-86CE-44F9-8EEA-923AE54C4987}" destId="{ABCA32E2-4E21-4114-BAF7-6C23A3D727D3}" srcOrd="3" destOrd="0" presId="urn:microsoft.com/office/officeart/2009/3/layout/HorizontalOrganizationChart"/>
    <dgm:cxn modelId="{88ECA828-3116-47CC-9C5A-D51C1CC4EC6E}" type="presParOf" srcId="{ABCA32E2-4E21-4114-BAF7-6C23A3D727D3}" destId="{4C83F23A-5A04-4251-9443-466FDC141B10}" srcOrd="0" destOrd="0" presId="urn:microsoft.com/office/officeart/2009/3/layout/HorizontalOrganizationChart"/>
    <dgm:cxn modelId="{F958C7A1-CD73-4338-9910-F4DA86F5A294}" type="presParOf" srcId="{4C83F23A-5A04-4251-9443-466FDC141B10}" destId="{45BAC8C7-9549-4BDB-BD6A-47BB476668C5}" srcOrd="0" destOrd="0" presId="urn:microsoft.com/office/officeart/2009/3/layout/HorizontalOrganizationChart"/>
    <dgm:cxn modelId="{216845EF-75D6-4FBF-82A3-B4ED8A5811A5}" type="presParOf" srcId="{4C83F23A-5A04-4251-9443-466FDC141B10}" destId="{A547EF2B-1FD1-4CF0-9CFE-50624BFD8EE9}" srcOrd="1" destOrd="0" presId="urn:microsoft.com/office/officeart/2009/3/layout/HorizontalOrganizationChart"/>
    <dgm:cxn modelId="{E1DDCD80-9714-48FA-8919-F9304FE284A4}" type="presParOf" srcId="{ABCA32E2-4E21-4114-BAF7-6C23A3D727D3}" destId="{C0161133-EB0B-4A2F-9C0D-4CA1C6E534DE}" srcOrd="1" destOrd="0" presId="urn:microsoft.com/office/officeart/2009/3/layout/HorizontalOrganizationChart"/>
    <dgm:cxn modelId="{B17989AB-FE49-42A1-BCAC-6F773772E235}" type="presParOf" srcId="{ABCA32E2-4E21-4114-BAF7-6C23A3D727D3}" destId="{AB74D507-EBA6-4624-B521-86388EB10019}" srcOrd="2" destOrd="0" presId="urn:microsoft.com/office/officeart/2009/3/layout/HorizontalOrganizationChart"/>
    <dgm:cxn modelId="{83BBF74B-485E-4810-81A1-24914DFA5730}" type="presParOf" srcId="{6C1A8F3F-7555-449C-B934-1418D247AF3D}" destId="{8145CF14-01DA-4AC1-B2A9-A5E13C2C6EED}" srcOrd="2" destOrd="0" presId="urn:microsoft.com/office/officeart/2009/3/layout/HorizontalOrganizationChart"/>
    <dgm:cxn modelId="{034363A5-9E92-4547-95BE-B0C3737F689F}" type="presParOf" srcId="{7C7FDDBD-E9C0-4722-9D1D-7F87DFCD303E}" destId="{4EDBE89B-762B-42A9-9760-12C989CDA581}" srcOrd="2" destOrd="0" presId="urn:microsoft.com/office/officeart/2009/3/layout/HorizontalOrganizationChart"/>
    <dgm:cxn modelId="{7FA894CA-0D00-4A7B-B404-1CA2C72DE53A}" type="presParOf" srcId="{7C7FDDBD-E9C0-4722-9D1D-7F87DFCD303E}" destId="{EDEF0DE3-45F5-48B8-A6CD-5869241CA6C8}" srcOrd="3" destOrd="0" presId="urn:microsoft.com/office/officeart/2009/3/layout/HorizontalOrganizationChart"/>
    <dgm:cxn modelId="{41B4C3A4-8554-455E-9EF2-7C1DA43393A4}" type="presParOf" srcId="{EDEF0DE3-45F5-48B8-A6CD-5869241CA6C8}" destId="{2A65FAC7-A54B-4891-B344-F8403BAFA4D6}" srcOrd="0" destOrd="0" presId="urn:microsoft.com/office/officeart/2009/3/layout/HorizontalOrganizationChart"/>
    <dgm:cxn modelId="{C7DFBF8C-6D05-464B-961C-9BDBDEEB4193}" type="presParOf" srcId="{2A65FAC7-A54B-4891-B344-F8403BAFA4D6}" destId="{69D60FC7-CF72-4BDB-B5ED-3426E0CB330A}" srcOrd="0" destOrd="0" presId="urn:microsoft.com/office/officeart/2009/3/layout/HorizontalOrganizationChart"/>
    <dgm:cxn modelId="{8208F2B8-57B7-470B-9C0E-68D069D1ABBF}" type="presParOf" srcId="{2A65FAC7-A54B-4891-B344-F8403BAFA4D6}" destId="{EB2ACF36-5CF8-4667-A7D7-3EF7ED646EE9}" srcOrd="1" destOrd="0" presId="urn:microsoft.com/office/officeart/2009/3/layout/HorizontalOrganizationChart"/>
    <dgm:cxn modelId="{A4ECEE98-2D5C-47A0-BC27-05931EDF1B46}" type="presParOf" srcId="{EDEF0DE3-45F5-48B8-A6CD-5869241CA6C8}" destId="{E675FA0D-6480-4D87-AD04-F855E796B3BF}" srcOrd="1" destOrd="0" presId="urn:microsoft.com/office/officeart/2009/3/layout/HorizontalOrganizationChart"/>
    <dgm:cxn modelId="{80058294-68A5-4FC8-96C7-A087774F7E30}" type="presParOf" srcId="{E675FA0D-6480-4D87-AD04-F855E796B3BF}" destId="{80B61DA2-2EBD-4871-80B9-32A96FC5EE69}" srcOrd="0" destOrd="0" presId="urn:microsoft.com/office/officeart/2009/3/layout/HorizontalOrganizationChart"/>
    <dgm:cxn modelId="{B8ACCE8E-4B42-4691-8D19-54C2BEF18EB0}" type="presParOf" srcId="{E675FA0D-6480-4D87-AD04-F855E796B3BF}" destId="{545B0C3C-8AA8-47DA-BE3D-F81B8808C866}" srcOrd="1" destOrd="0" presId="urn:microsoft.com/office/officeart/2009/3/layout/HorizontalOrganizationChart"/>
    <dgm:cxn modelId="{F41143DC-F054-4C02-AE86-68AA6B9B9139}" type="presParOf" srcId="{545B0C3C-8AA8-47DA-BE3D-F81B8808C866}" destId="{330596A0-109B-42CA-A1F5-5C51073570B2}" srcOrd="0" destOrd="0" presId="urn:microsoft.com/office/officeart/2009/3/layout/HorizontalOrganizationChart"/>
    <dgm:cxn modelId="{401B4A7E-A29C-44FB-B699-AF8E3EA48F87}" type="presParOf" srcId="{330596A0-109B-42CA-A1F5-5C51073570B2}" destId="{77CF3ACA-85DB-41ED-9C86-2C8330D42C6C}" srcOrd="0" destOrd="0" presId="urn:microsoft.com/office/officeart/2009/3/layout/HorizontalOrganizationChart"/>
    <dgm:cxn modelId="{9498CB44-8013-41AA-A6AF-5371D9D27E70}" type="presParOf" srcId="{330596A0-109B-42CA-A1F5-5C51073570B2}" destId="{A7B693CC-2D8E-427A-89F3-C2E7DA240952}" srcOrd="1" destOrd="0" presId="urn:microsoft.com/office/officeart/2009/3/layout/HorizontalOrganizationChart"/>
    <dgm:cxn modelId="{817E32F2-67D8-412E-A2D3-F348A30C56CA}" type="presParOf" srcId="{545B0C3C-8AA8-47DA-BE3D-F81B8808C866}" destId="{4D5E1E54-8AF7-4F84-9386-A6D4A661C959}" srcOrd="1" destOrd="0" presId="urn:microsoft.com/office/officeart/2009/3/layout/HorizontalOrganizationChart"/>
    <dgm:cxn modelId="{0F3BD1F1-BDC3-471E-995E-05D598EBAE0E}" type="presParOf" srcId="{545B0C3C-8AA8-47DA-BE3D-F81B8808C866}" destId="{27B1092F-B5DA-47EC-9A07-458BC082F223}" srcOrd="2" destOrd="0" presId="urn:microsoft.com/office/officeart/2009/3/layout/HorizontalOrganizationChart"/>
    <dgm:cxn modelId="{C93E1678-879F-442F-891C-CB0BB728C4E6}" type="presParOf" srcId="{E675FA0D-6480-4D87-AD04-F855E796B3BF}" destId="{0ABDB424-1F48-4CD7-BD27-E3178BA5F532}" srcOrd="2" destOrd="0" presId="urn:microsoft.com/office/officeart/2009/3/layout/HorizontalOrganizationChart"/>
    <dgm:cxn modelId="{76EE9224-42B0-4C9C-8C23-BB7ADED6DC60}" type="presParOf" srcId="{E675FA0D-6480-4D87-AD04-F855E796B3BF}" destId="{B67C473F-BF7C-43B5-9BDF-2F70085C216F}" srcOrd="3" destOrd="0" presId="urn:microsoft.com/office/officeart/2009/3/layout/HorizontalOrganizationChart"/>
    <dgm:cxn modelId="{84992EF7-1478-4028-B6E6-C23A78E87038}" type="presParOf" srcId="{B67C473F-BF7C-43B5-9BDF-2F70085C216F}" destId="{A1AC8547-12AB-41A4-92A5-E0696FC1D8EA}" srcOrd="0" destOrd="0" presId="urn:microsoft.com/office/officeart/2009/3/layout/HorizontalOrganizationChart"/>
    <dgm:cxn modelId="{A700C03B-656A-4A8B-9DCC-E67BDCEE5FB2}" type="presParOf" srcId="{A1AC8547-12AB-41A4-92A5-E0696FC1D8EA}" destId="{1875B8AA-46E9-4CEF-B6E2-9DA6F7BFF12A}" srcOrd="0" destOrd="0" presId="urn:microsoft.com/office/officeart/2009/3/layout/HorizontalOrganizationChart"/>
    <dgm:cxn modelId="{38501ED9-0F56-4EA8-9BC2-E9966A6907B2}" type="presParOf" srcId="{A1AC8547-12AB-41A4-92A5-E0696FC1D8EA}" destId="{E59D8042-EFBD-4AFD-A16F-0B9E6EBDB3AC}" srcOrd="1" destOrd="0" presId="urn:microsoft.com/office/officeart/2009/3/layout/HorizontalOrganizationChart"/>
    <dgm:cxn modelId="{D8723471-165B-4273-8C4C-45B771C615AC}" type="presParOf" srcId="{B67C473F-BF7C-43B5-9BDF-2F70085C216F}" destId="{F785189D-3361-4B2A-9BAF-E671D5359204}" srcOrd="1" destOrd="0" presId="urn:microsoft.com/office/officeart/2009/3/layout/HorizontalOrganizationChart"/>
    <dgm:cxn modelId="{2D778CA9-722B-46EF-A32F-6148095AF9AF}" type="presParOf" srcId="{B67C473F-BF7C-43B5-9BDF-2F70085C216F}" destId="{F831E0B0-93F0-402B-8AE6-70CD4080B686}" srcOrd="2" destOrd="0" presId="urn:microsoft.com/office/officeart/2009/3/layout/HorizontalOrganizationChart"/>
    <dgm:cxn modelId="{0CEB0B78-00E8-4E66-999D-96CC723E236C}" type="presParOf" srcId="{E675FA0D-6480-4D87-AD04-F855E796B3BF}" destId="{E4111869-F905-4F53-B91F-1EFE3CE045BA}" srcOrd="4" destOrd="0" presId="urn:microsoft.com/office/officeart/2009/3/layout/HorizontalOrganizationChart"/>
    <dgm:cxn modelId="{AAB45E4C-AF67-4E20-BB90-51C4F022AE5C}" type="presParOf" srcId="{E675FA0D-6480-4D87-AD04-F855E796B3BF}" destId="{32C6183A-7281-4F5C-8051-105AB98F4AFE}" srcOrd="5" destOrd="0" presId="urn:microsoft.com/office/officeart/2009/3/layout/HorizontalOrganizationChart"/>
    <dgm:cxn modelId="{B41B58DF-BF26-427E-AA98-02B37F355485}" type="presParOf" srcId="{32C6183A-7281-4F5C-8051-105AB98F4AFE}" destId="{A1777849-AE9D-4508-B7A3-60AC4CCB7687}" srcOrd="0" destOrd="0" presId="urn:microsoft.com/office/officeart/2009/3/layout/HorizontalOrganizationChart"/>
    <dgm:cxn modelId="{360AD7F5-688C-435D-9A7F-16DBEBA93902}" type="presParOf" srcId="{A1777849-AE9D-4508-B7A3-60AC4CCB7687}" destId="{9918F269-41E9-427B-AD6D-2443D1D25886}" srcOrd="0" destOrd="0" presId="urn:microsoft.com/office/officeart/2009/3/layout/HorizontalOrganizationChart"/>
    <dgm:cxn modelId="{7BEC344C-A4EB-419D-B8E0-97C82E91BBB4}" type="presParOf" srcId="{A1777849-AE9D-4508-B7A3-60AC4CCB7687}" destId="{DC55A991-077A-4482-AF2C-51E4B0B3F4B6}" srcOrd="1" destOrd="0" presId="urn:microsoft.com/office/officeart/2009/3/layout/HorizontalOrganizationChart"/>
    <dgm:cxn modelId="{888B7CE3-A289-44FB-A959-7A78A813F687}" type="presParOf" srcId="{32C6183A-7281-4F5C-8051-105AB98F4AFE}" destId="{E40743EB-98B3-4ABA-85C5-00A7D81434A7}" srcOrd="1" destOrd="0" presId="urn:microsoft.com/office/officeart/2009/3/layout/HorizontalOrganizationChart"/>
    <dgm:cxn modelId="{CD83C4A6-9C7D-4B88-811A-CCBB566FE8D4}" type="presParOf" srcId="{32C6183A-7281-4F5C-8051-105AB98F4AFE}" destId="{239A2773-EA56-44DA-B89A-29BCE216A27D}" srcOrd="2" destOrd="0" presId="urn:microsoft.com/office/officeart/2009/3/layout/HorizontalOrganizationChart"/>
    <dgm:cxn modelId="{24B7B8E8-627B-4D94-8D05-79B19E69203D}" type="presParOf" srcId="{EDEF0DE3-45F5-48B8-A6CD-5869241CA6C8}" destId="{1B2344A3-B1DE-44C5-B6AF-818C183CDA34}" srcOrd="2" destOrd="0" presId="urn:microsoft.com/office/officeart/2009/3/layout/HorizontalOrganizationChart"/>
    <dgm:cxn modelId="{440667A9-190E-46A0-80D0-D06E9A0E779A}" type="presParOf" srcId="{7C7FDDBD-E9C0-4722-9D1D-7F87DFCD303E}" destId="{674CBF2A-CAF9-498D-BF8D-B8B21CDF7CAE}" srcOrd="4" destOrd="0" presId="urn:microsoft.com/office/officeart/2009/3/layout/HorizontalOrganizationChart"/>
    <dgm:cxn modelId="{1E479801-671D-4BA2-9D31-A57B59787C71}" type="presParOf" srcId="{7C7FDDBD-E9C0-4722-9D1D-7F87DFCD303E}" destId="{C74F0A20-FD70-4C04-AAF8-00F6D529E359}" srcOrd="5" destOrd="0" presId="urn:microsoft.com/office/officeart/2009/3/layout/HorizontalOrganizationChart"/>
    <dgm:cxn modelId="{DDC55C6D-5436-4D67-AD55-6297B2CB77BF}" type="presParOf" srcId="{C74F0A20-FD70-4C04-AAF8-00F6D529E359}" destId="{872DEF9B-F184-46B1-A323-E6ECBD826468}" srcOrd="0" destOrd="0" presId="urn:microsoft.com/office/officeart/2009/3/layout/HorizontalOrganizationChart"/>
    <dgm:cxn modelId="{229C05AC-57E5-4AE4-8F62-93D0BCE45EDD}" type="presParOf" srcId="{872DEF9B-F184-46B1-A323-E6ECBD826468}" destId="{4073B82E-034F-4F69-8E22-803C6C97EE2E}" srcOrd="0" destOrd="0" presId="urn:microsoft.com/office/officeart/2009/3/layout/HorizontalOrganizationChart"/>
    <dgm:cxn modelId="{445F1921-0853-4CDE-8933-A43C996DF7E5}" type="presParOf" srcId="{872DEF9B-F184-46B1-A323-E6ECBD826468}" destId="{9045B8B1-5921-41A5-B748-C302AAF2D3E8}" srcOrd="1" destOrd="0" presId="urn:microsoft.com/office/officeart/2009/3/layout/HorizontalOrganizationChart"/>
    <dgm:cxn modelId="{DB9D4401-CEA0-41DD-9C17-7E3A987D7A16}" type="presParOf" srcId="{C74F0A20-FD70-4C04-AAF8-00F6D529E359}" destId="{73CCD909-8169-456D-8A16-3C147E110B38}" srcOrd="1" destOrd="0" presId="urn:microsoft.com/office/officeart/2009/3/layout/HorizontalOrganizationChart"/>
    <dgm:cxn modelId="{9506F985-FADE-485E-8A46-92386461C4E0}" type="presParOf" srcId="{73CCD909-8169-456D-8A16-3C147E110B38}" destId="{05FB2011-528D-4DF3-8CFF-766874640B5D}" srcOrd="0" destOrd="0" presId="urn:microsoft.com/office/officeart/2009/3/layout/HorizontalOrganizationChart"/>
    <dgm:cxn modelId="{F2798537-A31B-4D78-A0A8-8D871BB4325F}" type="presParOf" srcId="{73CCD909-8169-456D-8A16-3C147E110B38}" destId="{FC122BBF-4859-4144-8981-0280672B967E}" srcOrd="1" destOrd="0" presId="urn:microsoft.com/office/officeart/2009/3/layout/HorizontalOrganizationChart"/>
    <dgm:cxn modelId="{88B192D9-BB55-43D4-BB96-F4E3F9E7D15B}" type="presParOf" srcId="{FC122BBF-4859-4144-8981-0280672B967E}" destId="{42048C19-1781-4AD5-B166-9C43795DC9A4}" srcOrd="0" destOrd="0" presId="urn:microsoft.com/office/officeart/2009/3/layout/HorizontalOrganizationChart"/>
    <dgm:cxn modelId="{3FFBEF8E-48D6-4755-9282-BE130C98CD5E}" type="presParOf" srcId="{42048C19-1781-4AD5-B166-9C43795DC9A4}" destId="{F890E17D-AB0C-4FE0-9365-DE21EAD68E3A}" srcOrd="0" destOrd="0" presId="urn:microsoft.com/office/officeart/2009/3/layout/HorizontalOrganizationChart"/>
    <dgm:cxn modelId="{4DDCAC13-1A2D-439D-A878-5FA7C2E556C3}" type="presParOf" srcId="{42048C19-1781-4AD5-B166-9C43795DC9A4}" destId="{D7BF2447-166D-49EF-AD5D-6AFEC2BB93C9}" srcOrd="1" destOrd="0" presId="urn:microsoft.com/office/officeart/2009/3/layout/HorizontalOrganizationChart"/>
    <dgm:cxn modelId="{C73C3620-D079-49A2-A11F-57E8CD042A81}" type="presParOf" srcId="{FC122BBF-4859-4144-8981-0280672B967E}" destId="{A453D5CE-F80F-419E-B0EC-53FE83DA4CA9}" srcOrd="1" destOrd="0" presId="urn:microsoft.com/office/officeart/2009/3/layout/HorizontalOrganizationChart"/>
    <dgm:cxn modelId="{09639153-0C2E-400D-B9BD-0DDC1DA83523}" type="presParOf" srcId="{FC122BBF-4859-4144-8981-0280672B967E}" destId="{1156B022-AF8E-493C-9A73-031AC550CB11}" srcOrd="2" destOrd="0" presId="urn:microsoft.com/office/officeart/2009/3/layout/HorizontalOrganizationChart"/>
    <dgm:cxn modelId="{FF271794-5754-4B7D-81AD-9042C6932AF5}" type="presParOf" srcId="{73CCD909-8169-456D-8A16-3C147E110B38}" destId="{CF4D8DE4-4481-43D8-8083-80D868721128}" srcOrd="2" destOrd="0" presId="urn:microsoft.com/office/officeart/2009/3/layout/HorizontalOrganizationChart"/>
    <dgm:cxn modelId="{4041376D-8079-4A59-B36C-9AF56650BE93}" type="presParOf" srcId="{73CCD909-8169-456D-8A16-3C147E110B38}" destId="{BD6364B9-8A3A-4503-9F7F-860895785029}" srcOrd="3" destOrd="0" presId="urn:microsoft.com/office/officeart/2009/3/layout/HorizontalOrganizationChart"/>
    <dgm:cxn modelId="{7149662C-315E-4BA7-BDDC-14FD1A5893A1}" type="presParOf" srcId="{BD6364B9-8A3A-4503-9F7F-860895785029}" destId="{F4255CE8-8D08-48C4-B015-B3C1B7BA320F}" srcOrd="0" destOrd="0" presId="urn:microsoft.com/office/officeart/2009/3/layout/HorizontalOrganizationChart"/>
    <dgm:cxn modelId="{0DF2A42B-257B-4DF8-ABD5-9490BB7FE264}" type="presParOf" srcId="{F4255CE8-8D08-48C4-B015-B3C1B7BA320F}" destId="{498CF179-EB8E-4E87-9FD4-F9A2CCC3A2CC}" srcOrd="0" destOrd="0" presId="urn:microsoft.com/office/officeart/2009/3/layout/HorizontalOrganizationChart"/>
    <dgm:cxn modelId="{7B0F8B89-017E-4EA1-9954-7B83A52B0F24}" type="presParOf" srcId="{F4255CE8-8D08-48C4-B015-B3C1B7BA320F}" destId="{886756BA-9ECD-412D-B3B6-8E65F73499AD}" srcOrd="1" destOrd="0" presId="urn:microsoft.com/office/officeart/2009/3/layout/HorizontalOrganizationChart"/>
    <dgm:cxn modelId="{5F53931A-9A36-46BB-9EDD-4495D805230D}" type="presParOf" srcId="{BD6364B9-8A3A-4503-9F7F-860895785029}" destId="{7FFC4B52-B199-400B-9129-3A386CE8B5B0}" srcOrd="1" destOrd="0" presId="urn:microsoft.com/office/officeart/2009/3/layout/HorizontalOrganizationChart"/>
    <dgm:cxn modelId="{73B06C6B-618F-4A77-9BA1-72ACF862687B}" type="presParOf" srcId="{BD6364B9-8A3A-4503-9F7F-860895785029}" destId="{1DE82380-BF65-45C2-9CF7-1270EAA437A9}" srcOrd="2" destOrd="0" presId="urn:microsoft.com/office/officeart/2009/3/layout/HorizontalOrganizationChart"/>
    <dgm:cxn modelId="{951E3C2F-7344-42C4-B766-CA31115AD269}" type="presParOf" srcId="{73CCD909-8169-456D-8A16-3C147E110B38}" destId="{B41C56D0-6087-493F-9680-42A490F85DD5}" srcOrd="4" destOrd="0" presId="urn:microsoft.com/office/officeart/2009/3/layout/HorizontalOrganizationChart"/>
    <dgm:cxn modelId="{81D23EFF-C5EB-41F9-A149-4785FA44AB78}" type="presParOf" srcId="{73CCD909-8169-456D-8A16-3C147E110B38}" destId="{27C42B6E-CAF7-41C4-A41C-B6D694CE8230}" srcOrd="5" destOrd="0" presId="urn:microsoft.com/office/officeart/2009/3/layout/HorizontalOrganizationChart"/>
    <dgm:cxn modelId="{9CE5C9B3-9A8E-4343-8AA0-3D1745B0F187}" type="presParOf" srcId="{27C42B6E-CAF7-41C4-A41C-B6D694CE8230}" destId="{423DBDED-F423-4CFA-80D4-D885579F9F8B}" srcOrd="0" destOrd="0" presId="urn:microsoft.com/office/officeart/2009/3/layout/HorizontalOrganizationChart"/>
    <dgm:cxn modelId="{F9262575-980E-4572-8E17-94F9EFB1D363}" type="presParOf" srcId="{423DBDED-F423-4CFA-80D4-D885579F9F8B}" destId="{5F7C52E6-23A8-480C-93BE-2797905B97B5}" srcOrd="0" destOrd="0" presId="urn:microsoft.com/office/officeart/2009/3/layout/HorizontalOrganizationChart"/>
    <dgm:cxn modelId="{A7C122A0-2E88-4274-B947-119EC894394A}" type="presParOf" srcId="{423DBDED-F423-4CFA-80D4-D885579F9F8B}" destId="{49D2B7A4-B739-4811-83DF-7991A00A6331}" srcOrd="1" destOrd="0" presId="urn:microsoft.com/office/officeart/2009/3/layout/HorizontalOrganizationChart"/>
    <dgm:cxn modelId="{8DA252CB-E1F7-44D2-B871-4180A28DEF67}" type="presParOf" srcId="{27C42B6E-CAF7-41C4-A41C-B6D694CE8230}" destId="{CD8F6B64-45EE-423E-B1E5-683790524ED9}" srcOrd="1" destOrd="0" presId="urn:microsoft.com/office/officeart/2009/3/layout/HorizontalOrganizationChart"/>
    <dgm:cxn modelId="{2DF0B185-4FB8-41C0-82D7-410F3847105D}" type="presParOf" srcId="{27C42B6E-CAF7-41C4-A41C-B6D694CE8230}" destId="{5CF806F7-EA86-471B-B44E-89722490A557}" srcOrd="2" destOrd="0" presId="urn:microsoft.com/office/officeart/2009/3/layout/HorizontalOrganizationChart"/>
    <dgm:cxn modelId="{EA9EA82B-7046-497C-88C5-8C3558EE12D8}" type="presParOf" srcId="{73CCD909-8169-456D-8A16-3C147E110B38}" destId="{84DF7A77-6B62-4ED7-9B8B-A56DB67B0631}" srcOrd="6" destOrd="0" presId="urn:microsoft.com/office/officeart/2009/3/layout/HorizontalOrganizationChart"/>
    <dgm:cxn modelId="{3BBAD42F-D57D-409B-9633-91668EF6B7FB}" type="presParOf" srcId="{73CCD909-8169-456D-8A16-3C147E110B38}" destId="{4592AE2E-9B8A-495C-9C3F-4E5A36E17372}" srcOrd="7" destOrd="0" presId="urn:microsoft.com/office/officeart/2009/3/layout/HorizontalOrganizationChart"/>
    <dgm:cxn modelId="{5DAEE75D-41CF-4DFF-A715-C5DCEC24BCDF}" type="presParOf" srcId="{4592AE2E-9B8A-495C-9C3F-4E5A36E17372}" destId="{F9368901-3AAD-429F-AA3C-FD4E6AD09BD7}" srcOrd="0" destOrd="0" presId="urn:microsoft.com/office/officeart/2009/3/layout/HorizontalOrganizationChart"/>
    <dgm:cxn modelId="{62F1CB9E-5CD8-4E8F-9DC2-5BB98C0B68AF}" type="presParOf" srcId="{F9368901-3AAD-429F-AA3C-FD4E6AD09BD7}" destId="{2D3685AA-2844-4D02-93B5-E911DAEC8D95}" srcOrd="0" destOrd="0" presId="urn:microsoft.com/office/officeart/2009/3/layout/HorizontalOrganizationChart"/>
    <dgm:cxn modelId="{8DBA41BB-A0DA-4F05-BF8E-BC4890FDFBF6}" type="presParOf" srcId="{F9368901-3AAD-429F-AA3C-FD4E6AD09BD7}" destId="{A00CE0D1-DD4A-41B5-805D-6BBD446A336E}" srcOrd="1" destOrd="0" presId="urn:microsoft.com/office/officeart/2009/3/layout/HorizontalOrganizationChart"/>
    <dgm:cxn modelId="{047EFD7F-BBFB-4AD7-979C-E422E2A00B6F}" type="presParOf" srcId="{4592AE2E-9B8A-495C-9C3F-4E5A36E17372}" destId="{A8BF1875-3760-4144-9AF1-852E6580D7CC}" srcOrd="1" destOrd="0" presId="urn:microsoft.com/office/officeart/2009/3/layout/HorizontalOrganizationChart"/>
    <dgm:cxn modelId="{260F4B3A-E091-4C19-BBF2-0C57F1C2BC5B}" type="presParOf" srcId="{4592AE2E-9B8A-495C-9C3F-4E5A36E17372}" destId="{9ABA5CCE-9C51-43C0-A1D0-A7273D6BC4F4}" srcOrd="2" destOrd="0" presId="urn:microsoft.com/office/officeart/2009/3/layout/HorizontalOrganizationChart"/>
    <dgm:cxn modelId="{9713C0B5-1C33-4F86-988E-EE014411EFC6}" type="presParOf" srcId="{73CCD909-8169-456D-8A16-3C147E110B38}" destId="{991E9001-2C88-470E-9169-403D20F37041}" srcOrd="8" destOrd="0" presId="urn:microsoft.com/office/officeart/2009/3/layout/HorizontalOrganizationChart"/>
    <dgm:cxn modelId="{0D2F55C6-8EB3-4112-B1A8-DF31730D8CB9}" type="presParOf" srcId="{73CCD909-8169-456D-8A16-3C147E110B38}" destId="{5E1803CF-6459-497E-A465-6421B8234CEB}" srcOrd="9" destOrd="0" presId="urn:microsoft.com/office/officeart/2009/3/layout/HorizontalOrganizationChart"/>
    <dgm:cxn modelId="{552842C8-0D66-4501-B473-AE78C08EE07D}" type="presParOf" srcId="{5E1803CF-6459-497E-A465-6421B8234CEB}" destId="{C1D6164A-CF29-474F-B88C-A1D763A05CFF}" srcOrd="0" destOrd="0" presId="urn:microsoft.com/office/officeart/2009/3/layout/HorizontalOrganizationChart"/>
    <dgm:cxn modelId="{05639455-E008-45C5-96E9-2C9139027991}" type="presParOf" srcId="{C1D6164A-CF29-474F-B88C-A1D763A05CFF}" destId="{2D6A3670-AEA3-4222-9903-19C9B5AAB98B}" srcOrd="0" destOrd="0" presId="urn:microsoft.com/office/officeart/2009/3/layout/HorizontalOrganizationChart"/>
    <dgm:cxn modelId="{D5FFD1DD-AAA0-49BB-AAED-E457BC836A82}" type="presParOf" srcId="{C1D6164A-CF29-474F-B88C-A1D763A05CFF}" destId="{AD64DB20-4471-4966-B564-A302D8CD04FE}" srcOrd="1" destOrd="0" presId="urn:microsoft.com/office/officeart/2009/3/layout/HorizontalOrganizationChart"/>
    <dgm:cxn modelId="{A8455C96-5224-4BDB-B863-35A30DAB269F}" type="presParOf" srcId="{5E1803CF-6459-497E-A465-6421B8234CEB}" destId="{3B123E7A-D1CE-452B-9905-13C1FCFAC915}" srcOrd="1" destOrd="0" presId="urn:microsoft.com/office/officeart/2009/3/layout/HorizontalOrganizationChart"/>
    <dgm:cxn modelId="{CD135197-16A9-4045-8D74-C8697B745DBE}" type="presParOf" srcId="{5E1803CF-6459-497E-A465-6421B8234CEB}" destId="{7E059F07-382C-4F14-9A43-781746951FE5}" srcOrd="2" destOrd="0" presId="urn:microsoft.com/office/officeart/2009/3/layout/HorizontalOrganizationChart"/>
    <dgm:cxn modelId="{A50FCDD9-53DF-46D8-99D0-0E4BF88E5AAB}" type="presParOf" srcId="{C74F0A20-FD70-4C04-AAF8-00F6D529E359}" destId="{96B7E62D-952E-49F0-8D6C-784C72FD4E6F}" srcOrd="2" destOrd="0" presId="urn:microsoft.com/office/officeart/2009/3/layout/HorizontalOrganizationChart"/>
    <dgm:cxn modelId="{2FE81220-9B49-4362-AF8D-8435BAA2B46A}" type="presParOf" srcId="{2C674C2B-25DB-4CF7-A947-767F963DB710}" destId="{CC9D307E-E9FC-4979-9B72-CE2CB24F0F42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15DCD9D-7D64-46C6-A675-18123E627461}" type="doc">
      <dgm:prSet loTypeId="urn:microsoft.com/office/officeart/2009/3/layout/HorizontalOrganizationChart" loCatId="hierarchy" qsTypeId="urn:microsoft.com/office/officeart/2005/8/quickstyle/simple5" qsCatId="simple" csTypeId="urn:microsoft.com/office/officeart/2005/8/colors/accent4_1" csCatId="accent4" phldr="1"/>
      <dgm:spPr/>
      <dgm:t>
        <a:bodyPr/>
        <a:lstStyle/>
        <a:p>
          <a:endParaRPr lang="en-IN"/>
        </a:p>
      </dgm:t>
    </dgm:pt>
    <dgm:pt modelId="{04745204-8E59-4020-A5F6-2B54D91AECFE}">
      <dgm:prSet custT="1"/>
      <dgm:spPr>
        <a:solidFill>
          <a:srgbClr val="FFC000"/>
        </a:solidFill>
      </dgm:spPr>
      <dgm:t>
        <a:bodyPr/>
        <a:lstStyle/>
        <a:p>
          <a:r>
            <a:rPr lang="en-US" sz="1600" dirty="0"/>
            <a:t>Login</a:t>
          </a:r>
          <a:endParaRPr lang="en-IN" sz="1600" dirty="0"/>
        </a:p>
      </dgm:t>
    </dgm:pt>
    <dgm:pt modelId="{6131F527-AB26-4879-AE0B-755AC9424689}" type="parTrans" cxnId="{A916A514-983E-4F65-972E-98554A07E3ED}">
      <dgm:prSet/>
      <dgm:spPr/>
      <dgm:t>
        <a:bodyPr/>
        <a:lstStyle/>
        <a:p>
          <a:endParaRPr lang="en-IN"/>
        </a:p>
      </dgm:t>
    </dgm:pt>
    <dgm:pt modelId="{AA35E649-3610-416C-A04F-959170CBD78D}" type="sibTrans" cxnId="{A916A514-983E-4F65-972E-98554A07E3ED}">
      <dgm:prSet/>
      <dgm:spPr/>
      <dgm:t>
        <a:bodyPr/>
        <a:lstStyle/>
        <a:p>
          <a:endParaRPr lang="en-IN"/>
        </a:p>
      </dgm:t>
    </dgm:pt>
    <dgm:pt modelId="{5D22C1B0-5AF7-460E-B6E8-E8848B917370}">
      <dgm:prSet custT="1"/>
      <dgm:spPr>
        <a:solidFill>
          <a:schemeClr val="accent4">
            <a:lumMod val="40000"/>
            <a:lumOff val="60000"/>
          </a:schemeClr>
        </a:solidFill>
      </dgm:spPr>
      <dgm:t>
        <a:bodyPr/>
        <a:lstStyle/>
        <a:p>
          <a:r>
            <a:rPr lang="en-IN" sz="1600" dirty="0"/>
            <a:t>User</a:t>
          </a:r>
          <a:endParaRPr lang="en-IN" sz="1050" dirty="0"/>
        </a:p>
      </dgm:t>
    </dgm:pt>
    <dgm:pt modelId="{B5AEC713-6204-4B86-AC95-CECF4358E2A9}" type="parTrans" cxnId="{B505D751-D71B-4066-B312-F8A6A6ED2DF8}">
      <dgm:prSet/>
      <dgm:spPr/>
      <dgm:t>
        <a:bodyPr/>
        <a:lstStyle/>
        <a:p>
          <a:endParaRPr lang="en-IN"/>
        </a:p>
      </dgm:t>
    </dgm:pt>
    <dgm:pt modelId="{B82F662A-7486-42CD-85D2-A3E6498D83D0}" type="sibTrans" cxnId="{B505D751-D71B-4066-B312-F8A6A6ED2DF8}">
      <dgm:prSet/>
      <dgm:spPr/>
      <dgm:t>
        <a:bodyPr/>
        <a:lstStyle/>
        <a:p>
          <a:endParaRPr lang="en-IN"/>
        </a:p>
      </dgm:t>
    </dgm:pt>
    <dgm:pt modelId="{A982DBF5-C5BC-45E4-A592-A08DD708EF18}">
      <dgm:prSet custT="1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en-IN" sz="1400" dirty="0"/>
            <a:t>Add a </a:t>
          </a:r>
          <a:r>
            <a:rPr lang="en-US" sz="1400" dirty="0"/>
            <a:t>Ticket</a:t>
          </a:r>
          <a:endParaRPr lang="en-IN" sz="1400" dirty="0"/>
        </a:p>
      </dgm:t>
    </dgm:pt>
    <dgm:pt modelId="{C4C71D87-644F-4456-A624-11E85674A667}" type="parTrans" cxnId="{041E22FD-56D0-42AE-8B6C-707F2BF8E7E2}">
      <dgm:prSet/>
      <dgm:spPr/>
      <dgm:t>
        <a:bodyPr/>
        <a:lstStyle/>
        <a:p>
          <a:endParaRPr lang="en-IN"/>
        </a:p>
      </dgm:t>
    </dgm:pt>
    <dgm:pt modelId="{A87308AF-1F89-4C4B-B513-83A88BE043E5}" type="sibTrans" cxnId="{041E22FD-56D0-42AE-8B6C-707F2BF8E7E2}">
      <dgm:prSet/>
      <dgm:spPr/>
      <dgm:t>
        <a:bodyPr/>
        <a:lstStyle/>
        <a:p>
          <a:endParaRPr lang="en-IN"/>
        </a:p>
      </dgm:t>
    </dgm:pt>
    <dgm:pt modelId="{9B3E6925-5C79-4863-9B27-33908214671C}">
      <dgm:prSet custT="1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en-IN" sz="1400" dirty="0"/>
            <a:t>View  and Edit Ticket</a:t>
          </a:r>
        </a:p>
      </dgm:t>
    </dgm:pt>
    <dgm:pt modelId="{80BAF971-EF2C-4E5C-A75A-50FB28A10499}" type="parTrans" cxnId="{E96D4B43-4D05-4DA4-9832-5988AB2FF432}">
      <dgm:prSet/>
      <dgm:spPr/>
      <dgm:t>
        <a:bodyPr/>
        <a:lstStyle/>
        <a:p>
          <a:endParaRPr lang="en-IN"/>
        </a:p>
      </dgm:t>
    </dgm:pt>
    <dgm:pt modelId="{14A783B0-9434-4E0C-A327-981CAD84953F}" type="sibTrans" cxnId="{E96D4B43-4D05-4DA4-9832-5988AB2FF432}">
      <dgm:prSet/>
      <dgm:spPr/>
      <dgm:t>
        <a:bodyPr/>
        <a:lstStyle/>
        <a:p>
          <a:endParaRPr lang="en-IN"/>
        </a:p>
      </dgm:t>
    </dgm:pt>
    <dgm:pt modelId="{F95ED0A7-6ECE-4A84-9B6A-66D92DC4079E}">
      <dgm:prSet custT="1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en-IN" sz="1400" dirty="0"/>
            <a:t>Profile Update</a:t>
          </a:r>
        </a:p>
      </dgm:t>
    </dgm:pt>
    <dgm:pt modelId="{40647CE0-996C-4318-BB93-57727AED838F}" type="parTrans" cxnId="{7BB33516-B572-4364-8C60-FEB3D8FBE192}">
      <dgm:prSet/>
      <dgm:spPr/>
      <dgm:t>
        <a:bodyPr/>
        <a:lstStyle/>
        <a:p>
          <a:endParaRPr lang="en-IN"/>
        </a:p>
      </dgm:t>
    </dgm:pt>
    <dgm:pt modelId="{3CCCA364-7E3B-4C84-94ED-B26DCE49BC3D}" type="sibTrans" cxnId="{7BB33516-B572-4364-8C60-FEB3D8FBE192}">
      <dgm:prSet/>
      <dgm:spPr/>
      <dgm:t>
        <a:bodyPr/>
        <a:lstStyle/>
        <a:p>
          <a:endParaRPr lang="en-IN"/>
        </a:p>
      </dgm:t>
    </dgm:pt>
    <dgm:pt modelId="{A94E6A95-57B0-4D42-B9BB-5F7CA7AA23E4}">
      <dgm:prSet custT="1"/>
      <dgm:spPr>
        <a:solidFill>
          <a:schemeClr val="accent5">
            <a:lumMod val="60000"/>
            <a:lumOff val="40000"/>
          </a:schemeClr>
        </a:solidFill>
      </dgm:spPr>
      <dgm:t>
        <a:bodyPr/>
        <a:lstStyle/>
        <a:p>
          <a:r>
            <a:rPr lang="en-IN" sz="1600" dirty="0"/>
            <a:t>Technician</a:t>
          </a:r>
          <a:endParaRPr lang="en-IN" sz="1050" dirty="0"/>
        </a:p>
      </dgm:t>
    </dgm:pt>
    <dgm:pt modelId="{CE7DBF42-5359-492C-8006-1A83400B709B}" type="parTrans" cxnId="{6C34619E-C036-40F2-A8B7-5C69CD1C7625}">
      <dgm:prSet/>
      <dgm:spPr/>
      <dgm:t>
        <a:bodyPr/>
        <a:lstStyle/>
        <a:p>
          <a:endParaRPr lang="en-IN"/>
        </a:p>
      </dgm:t>
    </dgm:pt>
    <dgm:pt modelId="{6AEEA17F-E08E-41BB-9805-719838D048EF}" type="sibTrans" cxnId="{6C34619E-C036-40F2-A8B7-5C69CD1C7625}">
      <dgm:prSet/>
      <dgm:spPr/>
      <dgm:t>
        <a:bodyPr/>
        <a:lstStyle/>
        <a:p>
          <a:endParaRPr lang="en-IN"/>
        </a:p>
      </dgm:t>
    </dgm:pt>
    <dgm:pt modelId="{0D39CE81-0889-4DC7-AC40-010A1AE9B29D}">
      <dgm:prSet custT="1"/>
      <dgm:spPr>
        <a:solidFill>
          <a:schemeClr val="accent5">
            <a:lumMod val="20000"/>
            <a:lumOff val="80000"/>
          </a:schemeClr>
        </a:solidFill>
      </dgm:spPr>
      <dgm:t>
        <a:bodyPr/>
        <a:lstStyle/>
        <a:p>
          <a:r>
            <a:rPr lang="en-IN" sz="1400" dirty="0"/>
            <a:t>View a Ticket</a:t>
          </a:r>
        </a:p>
      </dgm:t>
    </dgm:pt>
    <dgm:pt modelId="{33E72693-531B-4593-9186-06CA35E3F892}" type="parTrans" cxnId="{FB53A183-7B13-4943-BD86-6BC7738EC983}">
      <dgm:prSet/>
      <dgm:spPr/>
      <dgm:t>
        <a:bodyPr/>
        <a:lstStyle/>
        <a:p>
          <a:endParaRPr lang="en-IN"/>
        </a:p>
      </dgm:t>
    </dgm:pt>
    <dgm:pt modelId="{F48D44C3-2BFD-41F8-8253-8EAFABF3EBF9}" type="sibTrans" cxnId="{FB53A183-7B13-4943-BD86-6BC7738EC983}">
      <dgm:prSet/>
      <dgm:spPr/>
      <dgm:t>
        <a:bodyPr/>
        <a:lstStyle/>
        <a:p>
          <a:endParaRPr lang="en-IN"/>
        </a:p>
      </dgm:t>
    </dgm:pt>
    <dgm:pt modelId="{25660A4F-9DD5-482C-90A3-FE1F4928188C}">
      <dgm:prSet custT="1"/>
      <dgm:spPr>
        <a:solidFill>
          <a:schemeClr val="accent5">
            <a:lumMod val="20000"/>
            <a:lumOff val="80000"/>
          </a:schemeClr>
        </a:solidFill>
      </dgm:spPr>
      <dgm:t>
        <a:bodyPr/>
        <a:lstStyle/>
        <a:p>
          <a:r>
            <a:rPr lang="en-IN" sz="1400" dirty="0"/>
            <a:t>Reply to Ticket</a:t>
          </a:r>
        </a:p>
      </dgm:t>
    </dgm:pt>
    <dgm:pt modelId="{98417284-EBA6-4C30-9279-BB55557F0AB6}" type="parTrans" cxnId="{950DBBFF-4AED-4EEE-BCF7-8C2E118438EC}">
      <dgm:prSet/>
      <dgm:spPr/>
      <dgm:t>
        <a:bodyPr/>
        <a:lstStyle/>
        <a:p>
          <a:endParaRPr lang="en-IN"/>
        </a:p>
      </dgm:t>
    </dgm:pt>
    <dgm:pt modelId="{F190B140-4C23-4EA8-BAAD-2EFF7010CC0C}" type="sibTrans" cxnId="{950DBBFF-4AED-4EEE-BCF7-8C2E118438EC}">
      <dgm:prSet/>
      <dgm:spPr/>
      <dgm:t>
        <a:bodyPr/>
        <a:lstStyle/>
        <a:p>
          <a:endParaRPr lang="en-IN"/>
        </a:p>
      </dgm:t>
    </dgm:pt>
    <dgm:pt modelId="{A9F5376F-AC3A-457C-A937-AE9FDABA94A7}">
      <dgm:prSet custT="1"/>
      <dgm:spPr>
        <a:solidFill>
          <a:schemeClr val="accent5">
            <a:lumMod val="20000"/>
            <a:lumOff val="80000"/>
          </a:schemeClr>
        </a:solidFill>
      </dgm:spPr>
      <dgm:t>
        <a:bodyPr/>
        <a:lstStyle/>
        <a:p>
          <a:r>
            <a:rPr lang="en-IN" sz="1400" dirty="0"/>
            <a:t>Delete Ticket</a:t>
          </a:r>
        </a:p>
      </dgm:t>
    </dgm:pt>
    <dgm:pt modelId="{8E608D57-9294-4010-B82A-CAF03C0CB721}" type="parTrans" cxnId="{B8C27EED-6677-4C43-8598-4AC76ED76D96}">
      <dgm:prSet/>
      <dgm:spPr/>
      <dgm:t>
        <a:bodyPr/>
        <a:lstStyle/>
        <a:p>
          <a:endParaRPr lang="en-IN"/>
        </a:p>
      </dgm:t>
    </dgm:pt>
    <dgm:pt modelId="{D2D53456-0628-4302-8138-3A049FAF8650}" type="sibTrans" cxnId="{B8C27EED-6677-4C43-8598-4AC76ED76D96}">
      <dgm:prSet/>
      <dgm:spPr/>
      <dgm:t>
        <a:bodyPr/>
        <a:lstStyle/>
        <a:p>
          <a:endParaRPr lang="en-IN"/>
        </a:p>
      </dgm:t>
    </dgm:pt>
    <dgm:pt modelId="{026C33F3-55DB-4393-A069-4C8EF2037B0E}">
      <dgm:prSet custT="1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en-IN" sz="1600" dirty="0"/>
            <a:t>Admin</a:t>
          </a:r>
          <a:endParaRPr lang="en-IN" sz="1050" dirty="0"/>
        </a:p>
      </dgm:t>
    </dgm:pt>
    <dgm:pt modelId="{669DDAB1-5573-47EE-8BFB-5629FF12F2DF}" type="parTrans" cxnId="{3B2CF24D-519E-41A8-BC12-362E05803911}">
      <dgm:prSet/>
      <dgm:spPr/>
      <dgm:t>
        <a:bodyPr/>
        <a:lstStyle/>
        <a:p>
          <a:endParaRPr lang="en-IN"/>
        </a:p>
      </dgm:t>
    </dgm:pt>
    <dgm:pt modelId="{FCF60065-AA20-4630-8A68-D2EB61B8D578}" type="sibTrans" cxnId="{3B2CF24D-519E-41A8-BC12-362E05803911}">
      <dgm:prSet/>
      <dgm:spPr/>
      <dgm:t>
        <a:bodyPr/>
        <a:lstStyle/>
        <a:p>
          <a:endParaRPr lang="en-IN"/>
        </a:p>
      </dgm:t>
    </dgm:pt>
    <dgm:pt modelId="{40E336CE-1661-4F39-ACA7-85E150A2A0F0}">
      <dgm:prSet custT="1"/>
      <dgm:spPr>
        <a:solidFill>
          <a:schemeClr val="accent6">
            <a:lumMod val="20000"/>
            <a:lumOff val="80000"/>
          </a:schemeClr>
        </a:solidFill>
      </dgm:spPr>
      <dgm:t>
        <a:bodyPr/>
        <a:lstStyle/>
        <a:p>
          <a:r>
            <a:rPr lang="en-IN" sz="1400" dirty="0"/>
            <a:t>Add Technician</a:t>
          </a:r>
        </a:p>
      </dgm:t>
    </dgm:pt>
    <dgm:pt modelId="{E2FF94E5-5B97-41C9-A91E-D030A0A47D65}" type="parTrans" cxnId="{E72FFBCF-C8E2-4A84-95C7-C64F77D1D3E1}">
      <dgm:prSet/>
      <dgm:spPr/>
      <dgm:t>
        <a:bodyPr/>
        <a:lstStyle/>
        <a:p>
          <a:endParaRPr lang="en-IN"/>
        </a:p>
      </dgm:t>
    </dgm:pt>
    <dgm:pt modelId="{AF41B754-D6BC-44D6-9DC4-4FD8C07B4BDC}" type="sibTrans" cxnId="{E72FFBCF-C8E2-4A84-95C7-C64F77D1D3E1}">
      <dgm:prSet/>
      <dgm:spPr/>
      <dgm:t>
        <a:bodyPr/>
        <a:lstStyle/>
        <a:p>
          <a:endParaRPr lang="en-IN"/>
        </a:p>
      </dgm:t>
    </dgm:pt>
    <dgm:pt modelId="{3A25F478-3F5F-4C4C-BE34-5D0DE8FC32CB}">
      <dgm:prSet custT="1"/>
      <dgm:spPr>
        <a:solidFill>
          <a:schemeClr val="accent6">
            <a:lumMod val="20000"/>
            <a:lumOff val="80000"/>
          </a:schemeClr>
        </a:solidFill>
      </dgm:spPr>
      <dgm:t>
        <a:bodyPr/>
        <a:lstStyle/>
        <a:p>
          <a:r>
            <a:rPr lang="en-IN" sz="1400" dirty="0"/>
            <a:t>Edit and Delete Technician</a:t>
          </a:r>
        </a:p>
      </dgm:t>
    </dgm:pt>
    <dgm:pt modelId="{A6A19F7E-7FEB-421E-B761-AB8214D04B9B}" type="parTrans" cxnId="{BE29B01F-AB7A-4195-AB58-31C97F1B1763}">
      <dgm:prSet/>
      <dgm:spPr/>
      <dgm:t>
        <a:bodyPr/>
        <a:lstStyle/>
        <a:p>
          <a:endParaRPr lang="en-IN"/>
        </a:p>
      </dgm:t>
    </dgm:pt>
    <dgm:pt modelId="{013500D3-153A-44FE-BB80-90A4D075CAFE}" type="sibTrans" cxnId="{BE29B01F-AB7A-4195-AB58-31C97F1B1763}">
      <dgm:prSet/>
      <dgm:spPr/>
      <dgm:t>
        <a:bodyPr/>
        <a:lstStyle/>
        <a:p>
          <a:endParaRPr lang="en-IN"/>
        </a:p>
      </dgm:t>
    </dgm:pt>
    <dgm:pt modelId="{C1309C32-DFB7-4AB0-AFE6-6E553CF21AF3}">
      <dgm:prSet custT="1"/>
      <dgm:spPr>
        <a:solidFill>
          <a:schemeClr val="accent6">
            <a:lumMod val="20000"/>
            <a:lumOff val="80000"/>
          </a:schemeClr>
        </a:solidFill>
      </dgm:spPr>
      <dgm:t>
        <a:bodyPr/>
        <a:lstStyle/>
        <a:p>
          <a:r>
            <a:rPr lang="en-IN" sz="1400" dirty="0"/>
            <a:t>View a Ticket</a:t>
          </a:r>
        </a:p>
      </dgm:t>
    </dgm:pt>
    <dgm:pt modelId="{5DBD324A-A032-44E5-939A-07981EDB1987}" type="parTrans" cxnId="{28EFB1AE-CB4F-42ED-A0FA-83C0A61404CF}">
      <dgm:prSet/>
      <dgm:spPr/>
      <dgm:t>
        <a:bodyPr/>
        <a:lstStyle/>
        <a:p>
          <a:endParaRPr lang="en-IN"/>
        </a:p>
      </dgm:t>
    </dgm:pt>
    <dgm:pt modelId="{6DC3ACCE-E87E-4E5D-B0C6-6CE198A944AB}" type="sibTrans" cxnId="{28EFB1AE-CB4F-42ED-A0FA-83C0A61404CF}">
      <dgm:prSet/>
      <dgm:spPr/>
      <dgm:t>
        <a:bodyPr/>
        <a:lstStyle/>
        <a:p>
          <a:endParaRPr lang="en-IN"/>
        </a:p>
      </dgm:t>
    </dgm:pt>
    <dgm:pt modelId="{F77671BA-D2E8-4DA1-B7AA-7BEDBAE1876F}">
      <dgm:prSet custT="1"/>
      <dgm:spPr>
        <a:solidFill>
          <a:schemeClr val="accent6">
            <a:lumMod val="20000"/>
            <a:lumOff val="80000"/>
          </a:schemeClr>
        </a:solidFill>
      </dgm:spPr>
      <dgm:t>
        <a:bodyPr/>
        <a:lstStyle/>
        <a:p>
          <a:r>
            <a:rPr lang="en-IN" sz="1400" dirty="0"/>
            <a:t>Reply to Ticket</a:t>
          </a:r>
        </a:p>
      </dgm:t>
    </dgm:pt>
    <dgm:pt modelId="{9310D070-5D23-47C1-9749-2F2492FC2710}" type="parTrans" cxnId="{E2B046F5-B263-4FFE-8510-0996E45E3D4F}">
      <dgm:prSet/>
      <dgm:spPr/>
      <dgm:t>
        <a:bodyPr/>
        <a:lstStyle/>
        <a:p>
          <a:endParaRPr lang="en-IN"/>
        </a:p>
      </dgm:t>
    </dgm:pt>
    <dgm:pt modelId="{F686091F-EF5E-4073-B629-C1F76C63844F}" type="sibTrans" cxnId="{E2B046F5-B263-4FFE-8510-0996E45E3D4F}">
      <dgm:prSet/>
      <dgm:spPr/>
      <dgm:t>
        <a:bodyPr/>
        <a:lstStyle/>
        <a:p>
          <a:endParaRPr lang="en-IN"/>
        </a:p>
      </dgm:t>
    </dgm:pt>
    <dgm:pt modelId="{5D02C238-6830-42C5-9EE0-20EDA5A2D360}">
      <dgm:prSet custT="1"/>
      <dgm:spPr>
        <a:solidFill>
          <a:schemeClr val="accent6">
            <a:lumMod val="20000"/>
            <a:lumOff val="80000"/>
          </a:schemeClr>
        </a:solidFill>
      </dgm:spPr>
      <dgm:t>
        <a:bodyPr/>
        <a:lstStyle/>
        <a:p>
          <a:r>
            <a:rPr lang="en-IN" sz="1400" dirty="0"/>
            <a:t>Delete Ticket</a:t>
          </a:r>
        </a:p>
      </dgm:t>
    </dgm:pt>
    <dgm:pt modelId="{7F4D7A96-53C3-48A6-B755-3B750D5F0047}" type="parTrans" cxnId="{214FA8B1-79FF-460C-AD82-8D5272E32A2F}">
      <dgm:prSet/>
      <dgm:spPr/>
      <dgm:t>
        <a:bodyPr/>
        <a:lstStyle/>
        <a:p>
          <a:endParaRPr lang="en-IN"/>
        </a:p>
      </dgm:t>
    </dgm:pt>
    <dgm:pt modelId="{9603BFD3-6BA6-4C05-ADC1-6696768DCACD}" type="sibTrans" cxnId="{214FA8B1-79FF-460C-AD82-8D5272E32A2F}">
      <dgm:prSet/>
      <dgm:spPr/>
      <dgm:t>
        <a:bodyPr/>
        <a:lstStyle/>
        <a:p>
          <a:endParaRPr lang="en-IN"/>
        </a:p>
      </dgm:t>
    </dgm:pt>
    <dgm:pt modelId="{5CFD71DF-36A5-4F10-BA1C-D4E9C5360EE5}" type="pres">
      <dgm:prSet presAssocID="{B15DCD9D-7D64-46C6-A675-18123E627461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2C674C2B-25DB-4CF7-A947-767F963DB710}" type="pres">
      <dgm:prSet presAssocID="{04745204-8E59-4020-A5F6-2B54D91AECFE}" presName="hierRoot1" presStyleCnt="0">
        <dgm:presLayoutVars>
          <dgm:hierBranch val="init"/>
        </dgm:presLayoutVars>
      </dgm:prSet>
      <dgm:spPr/>
    </dgm:pt>
    <dgm:pt modelId="{E223536D-0F57-42EA-93BE-31E5A5912A26}" type="pres">
      <dgm:prSet presAssocID="{04745204-8E59-4020-A5F6-2B54D91AECFE}" presName="rootComposite1" presStyleCnt="0"/>
      <dgm:spPr/>
    </dgm:pt>
    <dgm:pt modelId="{92FB6F27-343D-4F5E-A8A8-284B8893453A}" type="pres">
      <dgm:prSet presAssocID="{04745204-8E59-4020-A5F6-2B54D91AECFE}" presName="rootText1" presStyleLbl="node0" presStyleIdx="0" presStyleCnt="1" custLinFactX="-1580" custLinFactNeighborX="-100000">
        <dgm:presLayoutVars>
          <dgm:chPref val="3"/>
        </dgm:presLayoutVars>
      </dgm:prSet>
      <dgm:spPr/>
    </dgm:pt>
    <dgm:pt modelId="{FD40DC97-2730-4ED4-8A2F-B57DEE4203C8}" type="pres">
      <dgm:prSet presAssocID="{04745204-8E59-4020-A5F6-2B54D91AECFE}" presName="rootConnector1" presStyleLbl="node1" presStyleIdx="0" presStyleCnt="0"/>
      <dgm:spPr/>
    </dgm:pt>
    <dgm:pt modelId="{7C7FDDBD-E9C0-4722-9D1D-7F87DFCD303E}" type="pres">
      <dgm:prSet presAssocID="{04745204-8E59-4020-A5F6-2B54D91AECFE}" presName="hierChild2" presStyleCnt="0"/>
      <dgm:spPr/>
    </dgm:pt>
    <dgm:pt modelId="{CA1C9DB7-C633-4569-B6C5-6E43BDEF809F}" type="pres">
      <dgm:prSet presAssocID="{B5AEC713-6204-4B86-AC95-CECF4358E2A9}" presName="Name64" presStyleLbl="parChTrans1D2" presStyleIdx="0" presStyleCnt="3"/>
      <dgm:spPr/>
    </dgm:pt>
    <dgm:pt modelId="{6C1A8F3F-7555-449C-B934-1418D247AF3D}" type="pres">
      <dgm:prSet presAssocID="{5D22C1B0-5AF7-460E-B6E8-E8848B917370}" presName="hierRoot2" presStyleCnt="0">
        <dgm:presLayoutVars>
          <dgm:hierBranch val="init"/>
        </dgm:presLayoutVars>
      </dgm:prSet>
      <dgm:spPr/>
    </dgm:pt>
    <dgm:pt modelId="{358F05D1-ECFA-466D-B9D0-9C8052E97569}" type="pres">
      <dgm:prSet presAssocID="{5D22C1B0-5AF7-460E-B6E8-E8848B917370}" presName="rootComposite" presStyleCnt="0"/>
      <dgm:spPr/>
    </dgm:pt>
    <dgm:pt modelId="{2083C074-AC2F-4F4B-948C-77BF4A28A549}" type="pres">
      <dgm:prSet presAssocID="{5D22C1B0-5AF7-460E-B6E8-E8848B917370}" presName="rootText" presStyleLbl="node2" presStyleIdx="0" presStyleCnt="3" custLinFactNeighborX="-53028">
        <dgm:presLayoutVars>
          <dgm:chPref val="3"/>
        </dgm:presLayoutVars>
      </dgm:prSet>
      <dgm:spPr/>
    </dgm:pt>
    <dgm:pt modelId="{37E9ACFD-ECDF-4304-9C6D-57D3A673C4C7}" type="pres">
      <dgm:prSet presAssocID="{5D22C1B0-5AF7-460E-B6E8-E8848B917370}" presName="rootConnector" presStyleLbl="node2" presStyleIdx="0" presStyleCnt="3"/>
      <dgm:spPr/>
    </dgm:pt>
    <dgm:pt modelId="{9BEB1C9F-86CE-44F9-8EEA-923AE54C4987}" type="pres">
      <dgm:prSet presAssocID="{5D22C1B0-5AF7-460E-B6E8-E8848B917370}" presName="hierChild4" presStyleCnt="0"/>
      <dgm:spPr/>
    </dgm:pt>
    <dgm:pt modelId="{D125FB45-2AAB-4901-85FF-021B8AB28D0C}" type="pres">
      <dgm:prSet presAssocID="{C4C71D87-644F-4456-A624-11E85674A667}" presName="Name64" presStyleLbl="parChTrans1D3" presStyleIdx="0" presStyleCnt="11"/>
      <dgm:spPr/>
    </dgm:pt>
    <dgm:pt modelId="{68EDCEF5-CB2C-46BB-A883-E2D731087023}" type="pres">
      <dgm:prSet presAssocID="{A982DBF5-C5BC-45E4-A592-A08DD708EF18}" presName="hierRoot2" presStyleCnt="0">
        <dgm:presLayoutVars>
          <dgm:hierBranch val="init"/>
        </dgm:presLayoutVars>
      </dgm:prSet>
      <dgm:spPr/>
    </dgm:pt>
    <dgm:pt modelId="{5CA72FFB-1004-4C4C-A396-7D56E4035E53}" type="pres">
      <dgm:prSet presAssocID="{A982DBF5-C5BC-45E4-A592-A08DD708EF18}" presName="rootComposite" presStyleCnt="0"/>
      <dgm:spPr/>
    </dgm:pt>
    <dgm:pt modelId="{69FA4E81-A150-4015-BCC5-2AAE1E2A0195}" type="pres">
      <dgm:prSet presAssocID="{A982DBF5-C5BC-45E4-A592-A08DD708EF18}" presName="rootText" presStyleLbl="node3" presStyleIdx="0" presStyleCnt="11" custLinFactNeighborY="-600">
        <dgm:presLayoutVars>
          <dgm:chPref val="3"/>
        </dgm:presLayoutVars>
      </dgm:prSet>
      <dgm:spPr/>
    </dgm:pt>
    <dgm:pt modelId="{808082BA-2950-4D66-8B1B-31B78EA64109}" type="pres">
      <dgm:prSet presAssocID="{A982DBF5-C5BC-45E4-A592-A08DD708EF18}" presName="rootConnector" presStyleLbl="node3" presStyleIdx="0" presStyleCnt="11"/>
      <dgm:spPr/>
    </dgm:pt>
    <dgm:pt modelId="{C7FDA6D5-A504-484F-BB6D-797ABE6A2A6D}" type="pres">
      <dgm:prSet presAssocID="{A982DBF5-C5BC-45E4-A592-A08DD708EF18}" presName="hierChild4" presStyleCnt="0"/>
      <dgm:spPr/>
    </dgm:pt>
    <dgm:pt modelId="{8CD0534A-E247-47D2-95C1-58D6DA92405A}" type="pres">
      <dgm:prSet presAssocID="{A982DBF5-C5BC-45E4-A592-A08DD708EF18}" presName="hierChild5" presStyleCnt="0"/>
      <dgm:spPr/>
    </dgm:pt>
    <dgm:pt modelId="{B5070781-A541-4A61-A8E9-34FC004C54DE}" type="pres">
      <dgm:prSet presAssocID="{80BAF971-EF2C-4E5C-A75A-50FB28A10499}" presName="Name64" presStyleLbl="parChTrans1D3" presStyleIdx="1" presStyleCnt="11"/>
      <dgm:spPr/>
    </dgm:pt>
    <dgm:pt modelId="{ABCA32E2-4E21-4114-BAF7-6C23A3D727D3}" type="pres">
      <dgm:prSet presAssocID="{9B3E6925-5C79-4863-9B27-33908214671C}" presName="hierRoot2" presStyleCnt="0">
        <dgm:presLayoutVars>
          <dgm:hierBranch val="init"/>
        </dgm:presLayoutVars>
      </dgm:prSet>
      <dgm:spPr/>
    </dgm:pt>
    <dgm:pt modelId="{4C83F23A-5A04-4251-9443-466FDC141B10}" type="pres">
      <dgm:prSet presAssocID="{9B3E6925-5C79-4863-9B27-33908214671C}" presName="rootComposite" presStyleCnt="0"/>
      <dgm:spPr/>
    </dgm:pt>
    <dgm:pt modelId="{45BAC8C7-9549-4BDB-BD6A-47BB476668C5}" type="pres">
      <dgm:prSet presAssocID="{9B3E6925-5C79-4863-9B27-33908214671C}" presName="rootText" presStyleLbl="node3" presStyleIdx="1" presStyleCnt="11" custLinFactNeighborY="-600">
        <dgm:presLayoutVars>
          <dgm:chPref val="3"/>
        </dgm:presLayoutVars>
      </dgm:prSet>
      <dgm:spPr/>
    </dgm:pt>
    <dgm:pt modelId="{A547EF2B-1FD1-4CF0-9CFE-50624BFD8EE9}" type="pres">
      <dgm:prSet presAssocID="{9B3E6925-5C79-4863-9B27-33908214671C}" presName="rootConnector" presStyleLbl="node3" presStyleIdx="1" presStyleCnt="11"/>
      <dgm:spPr/>
    </dgm:pt>
    <dgm:pt modelId="{C0161133-EB0B-4A2F-9C0D-4CA1C6E534DE}" type="pres">
      <dgm:prSet presAssocID="{9B3E6925-5C79-4863-9B27-33908214671C}" presName="hierChild4" presStyleCnt="0"/>
      <dgm:spPr/>
    </dgm:pt>
    <dgm:pt modelId="{AB74D507-EBA6-4624-B521-86388EB10019}" type="pres">
      <dgm:prSet presAssocID="{9B3E6925-5C79-4863-9B27-33908214671C}" presName="hierChild5" presStyleCnt="0"/>
      <dgm:spPr/>
    </dgm:pt>
    <dgm:pt modelId="{B01B5B68-36B8-4081-BB80-22382770BA6A}" type="pres">
      <dgm:prSet presAssocID="{40647CE0-996C-4318-BB93-57727AED838F}" presName="Name64" presStyleLbl="parChTrans1D3" presStyleIdx="2" presStyleCnt="11"/>
      <dgm:spPr/>
    </dgm:pt>
    <dgm:pt modelId="{4D84EDF2-4C62-4CD4-888A-D2E0DC2ED534}" type="pres">
      <dgm:prSet presAssocID="{F95ED0A7-6ECE-4A84-9B6A-66D92DC4079E}" presName="hierRoot2" presStyleCnt="0">
        <dgm:presLayoutVars>
          <dgm:hierBranch val="init"/>
        </dgm:presLayoutVars>
      </dgm:prSet>
      <dgm:spPr/>
    </dgm:pt>
    <dgm:pt modelId="{E4B6FDD6-7F16-4FB8-861E-D9216CA581AE}" type="pres">
      <dgm:prSet presAssocID="{F95ED0A7-6ECE-4A84-9B6A-66D92DC4079E}" presName="rootComposite" presStyleCnt="0"/>
      <dgm:spPr/>
    </dgm:pt>
    <dgm:pt modelId="{7101DB5E-E5E3-4BCB-86F0-D52C9C47157A}" type="pres">
      <dgm:prSet presAssocID="{F95ED0A7-6ECE-4A84-9B6A-66D92DC4079E}" presName="rootText" presStyleLbl="node3" presStyleIdx="2" presStyleCnt="11" custLinFactNeighborY="-600">
        <dgm:presLayoutVars>
          <dgm:chPref val="3"/>
        </dgm:presLayoutVars>
      </dgm:prSet>
      <dgm:spPr/>
    </dgm:pt>
    <dgm:pt modelId="{DB4B7297-D595-42C3-93FF-5E37C41CAAEA}" type="pres">
      <dgm:prSet presAssocID="{F95ED0A7-6ECE-4A84-9B6A-66D92DC4079E}" presName="rootConnector" presStyleLbl="node3" presStyleIdx="2" presStyleCnt="11"/>
      <dgm:spPr/>
    </dgm:pt>
    <dgm:pt modelId="{8F6C8087-4B5E-4878-A92C-360D336A5021}" type="pres">
      <dgm:prSet presAssocID="{F95ED0A7-6ECE-4A84-9B6A-66D92DC4079E}" presName="hierChild4" presStyleCnt="0"/>
      <dgm:spPr/>
    </dgm:pt>
    <dgm:pt modelId="{D7DA3B7D-B81B-4FE8-B306-2286CB6325B8}" type="pres">
      <dgm:prSet presAssocID="{F95ED0A7-6ECE-4A84-9B6A-66D92DC4079E}" presName="hierChild5" presStyleCnt="0"/>
      <dgm:spPr/>
    </dgm:pt>
    <dgm:pt modelId="{8145CF14-01DA-4AC1-B2A9-A5E13C2C6EED}" type="pres">
      <dgm:prSet presAssocID="{5D22C1B0-5AF7-460E-B6E8-E8848B917370}" presName="hierChild5" presStyleCnt="0"/>
      <dgm:spPr/>
    </dgm:pt>
    <dgm:pt modelId="{4EDBE89B-762B-42A9-9760-12C989CDA581}" type="pres">
      <dgm:prSet presAssocID="{CE7DBF42-5359-492C-8006-1A83400B709B}" presName="Name64" presStyleLbl="parChTrans1D2" presStyleIdx="1" presStyleCnt="3"/>
      <dgm:spPr/>
    </dgm:pt>
    <dgm:pt modelId="{EDEF0DE3-45F5-48B8-A6CD-5869241CA6C8}" type="pres">
      <dgm:prSet presAssocID="{A94E6A95-57B0-4D42-B9BB-5F7CA7AA23E4}" presName="hierRoot2" presStyleCnt="0">
        <dgm:presLayoutVars>
          <dgm:hierBranch val="init"/>
        </dgm:presLayoutVars>
      </dgm:prSet>
      <dgm:spPr/>
    </dgm:pt>
    <dgm:pt modelId="{2A65FAC7-A54B-4891-B344-F8403BAFA4D6}" type="pres">
      <dgm:prSet presAssocID="{A94E6A95-57B0-4D42-B9BB-5F7CA7AA23E4}" presName="rootComposite" presStyleCnt="0"/>
      <dgm:spPr/>
    </dgm:pt>
    <dgm:pt modelId="{69D60FC7-CF72-4BDB-B5ED-3426E0CB330A}" type="pres">
      <dgm:prSet presAssocID="{A94E6A95-57B0-4D42-B9BB-5F7CA7AA23E4}" presName="rootText" presStyleLbl="node2" presStyleIdx="1" presStyleCnt="3" custLinFactNeighborX="-53028">
        <dgm:presLayoutVars>
          <dgm:chPref val="3"/>
        </dgm:presLayoutVars>
      </dgm:prSet>
      <dgm:spPr/>
    </dgm:pt>
    <dgm:pt modelId="{EB2ACF36-5CF8-4667-A7D7-3EF7ED646EE9}" type="pres">
      <dgm:prSet presAssocID="{A94E6A95-57B0-4D42-B9BB-5F7CA7AA23E4}" presName="rootConnector" presStyleLbl="node2" presStyleIdx="1" presStyleCnt="3"/>
      <dgm:spPr/>
    </dgm:pt>
    <dgm:pt modelId="{E675FA0D-6480-4D87-AD04-F855E796B3BF}" type="pres">
      <dgm:prSet presAssocID="{A94E6A95-57B0-4D42-B9BB-5F7CA7AA23E4}" presName="hierChild4" presStyleCnt="0"/>
      <dgm:spPr/>
    </dgm:pt>
    <dgm:pt modelId="{80B61DA2-2EBD-4871-80B9-32A96FC5EE69}" type="pres">
      <dgm:prSet presAssocID="{33E72693-531B-4593-9186-06CA35E3F892}" presName="Name64" presStyleLbl="parChTrans1D3" presStyleIdx="3" presStyleCnt="11"/>
      <dgm:spPr/>
    </dgm:pt>
    <dgm:pt modelId="{545B0C3C-8AA8-47DA-BE3D-F81B8808C866}" type="pres">
      <dgm:prSet presAssocID="{0D39CE81-0889-4DC7-AC40-010A1AE9B29D}" presName="hierRoot2" presStyleCnt="0">
        <dgm:presLayoutVars>
          <dgm:hierBranch val="init"/>
        </dgm:presLayoutVars>
      </dgm:prSet>
      <dgm:spPr/>
    </dgm:pt>
    <dgm:pt modelId="{330596A0-109B-42CA-A1F5-5C51073570B2}" type="pres">
      <dgm:prSet presAssocID="{0D39CE81-0889-4DC7-AC40-010A1AE9B29D}" presName="rootComposite" presStyleCnt="0"/>
      <dgm:spPr/>
    </dgm:pt>
    <dgm:pt modelId="{77CF3ACA-85DB-41ED-9C86-2C8330D42C6C}" type="pres">
      <dgm:prSet presAssocID="{0D39CE81-0889-4DC7-AC40-010A1AE9B29D}" presName="rootText" presStyleLbl="node3" presStyleIdx="3" presStyleCnt="11">
        <dgm:presLayoutVars>
          <dgm:chPref val="3"/>
        </dgm:presLayoutVars>
      </dgm:prSet>
      <dgm:spPr/>
    </dgm:pt>
    <dgm:pt modelId="{A7B693CC-2D8E-427A-89F3-C2E7DA240952}" type="pres">
      <dgm:prSet presAssocID="{0D39CE81-0889-4DC7-AC40-010A1AE9B29D}" presName="rootConnector" presStyleLbl="node3" presStyleIdx="3" presStyleCnt="11"/>
      <dgm:spPr/>
    </dgm:pt>
    <dgm:pt modelId="{4D5E1E54-8AF7-4F84-9386-A6D4A661C959}" type="pres">
      <dgm:prSet presAssocID="{0D39CE81-0889-4DC7-AC40-010A1AE9B29D}" presName="hierChild4" presStyleCnt="0"/>
      <dgm:spPr/>
    </dgm:pt>
    <dgm:pt modelId="{27B1092F-B5DA-47EC-9A07-458BC082F223}" type="pres">
      <dgm:prSet presAssocID="{0D39CE81-0889-4DC7-AC40-010A1AE9B29D}" presName="hierChild5" presStyleCnt="0"/>
      <dgm:spPr/>
    </dgm:pt>
    <dgm:pt modelId="{0ABDB424-1F48-4CD7-BD27-E3178BA5F532}" type="pres">
      <dgm:prSet presAssocID="{98417284-EBA6-4C30-9279-BB55557F0AB6}" presName="Name64" presStyleLbl="parChTrans1D3" presStyleIdx="4" presStyleCnt="11"/>
      <dgm:spPr/>
    </dgm:pt>
    <dgm:pt modelId="{B67C473F-BF7C-43B5-9BDF-2F70085C216F}" type="pres">
      <dgm:prSet presAssocID="{25660A4F-9DD5-482C-90A3-FE1F4928188C}" presName="hierRoot2" presStyleCnt="0">
        <dgm:presLayoutVars>
          <dgm:hierBranch val="init"/>
        </dgm:presLayoutVars>
      </dgm:prSet>
      <dgm:spPr/>
    </dgm:pt>
    <dgm:pt modelId="{A1AC8547-12AB-41A4-92A5-E0696FC1D8EA}" type="pres">
      <dgm:prSet presAssocID="{25660A4F-9DD5-482C-90A3-FE1F4928188C}" presName="rootComposite" presStyleCnt="0"/>
      <dgm:spPr/>
    </dgm:pt>
    <dgm:pt modelId="{1875B8AA-46E9-4CEF-B6E2-9DA6F7BFF12A}" type="pres">
      <dgm:prSet presAssocID="{25660A4F-9DD5-482C-90A3-FE1F4928188C}" presName="rootText" presStyleLbl="node3" presStyleIdx="4" presStyleCnt="11">
        <dgm:presLayoutVars>
          <dgm:chPref val="3"/>
        </dgm:presLayoutVars>
      </dgm:prSet>
      <dgm:spPr/>
    </dgm:pt>
    <dgm:pt modelId="{E59D8042-EFBD-4AFD-A16F-0B9E6EBDB3AC}" type="pres">
      <dgm:prSet presAssocID="{25660A4F-9DD5-482C-90A3-FE1F4928188C}" presName="rootConnector" presStyleLbl="node3" presStyleIdx="4" presStyleCnt="11"/>
      <dgm:spPr/>
    </dgm:pt>
    <dgm:pt modelId="{F785189D-3361-4B2A-9BAF-E671D5359204}" type="pres">
      <dgm:prSet presAssocID="{25660A4F-9DD5-482C-90A3-FE1F4928188C}" presName="hierChild4" presStyleCnt="0"/>
      <dgm:spPr/>
    </dgm:pt>
    <dgm:pt modelId="{F831E0B0-93F0-402B-8AE6-70CD4080B686}" type="pres">
      <dgm:prSet presAssocID="{25660A4F-9DD5-482C-90A3-FE1F4928188C}" presName="hierChild5" presStyleCnt="0"/>
      <dgm:spPr/>
    </dgm:pt>
    <dgm:pt modelId="{E4111869-F905-4F53-B91F-1EFE3CE045BA}" type="pres">
      <dgm:prSet presAssocID="{8E608D57-9294-4010-B82A-CAF03C0CB721}" presName="Name64" presStyleLbl="parChTrans1D3" presStyleIdx="5" presStyleCnt="11"/>
      <dgm:spPr/>
    </dgm:pt>
    <dgm:pt modelId="{32C6183A-7281-4F5C-8051-105AB98F4AFE}" type="pres">
      <dgm:prSet presAssocID="{A9F5376F-AC3A-457C-A937-AE9FDABA94A7}" presName="hierRoot2" presStyleCnt="0">
        <dgm:presLayoutVars>
          <dgm:hierBranch val="init"/>
        </dgm:presLayoutVars>
      </dgm:prSet>
      <dgm:spPr/>
    </dgm:pt>
    <dgm:pt modelId="{A1777849-AE9D-4508-B7A3-60AC4CCB7687}" type="pres">
      <dgm:prSet presAssocID="{A9F5376F-AC3A-457C-A937-AE9FDABA94A7}" presName="rootComposite" presStyleCnt="0"/>
      <dgm:spPr/>
    </dgm:pt>
    <dgm:pt modelId="{9918F269-41E9-427B-AD6D-2443D1D25886}" type="pres">
      <dgm:prSet presAssocID="{A9F5376F-AC3A-457C-A937-AE9FDABA94A7}" presName="rootText" presStyleLbl="node3" presStyleIdx="5" presStyleCnt="11">
        <dgm:presLayoutVars>
          <dgm:chPref val="3"/>
        </dgm:presLayoutVars>
      </dgm:prSet>
      <dgm:spPr/>
    </dgm:pt>
    <dgm:pt modelId="{DC55A991-077A-4482-AF2C-51E4B0B3F4B6}" type="pres">
      <dgm:prSet presAssocID="{A9F5376F-AC3A-457C-A937-AE9FDABA94A7}" presName="rootConnector" presStyleLbl="node3" presStyleIdx="5" presStyleCnt="11"/>
      <dgm:spPr/>
    </dgm:pt>
    <dgm:pt modelId="{E40743EB-98B3-4ABA-85C5-00A7D81434A7}" type="pres">
      <dgm:prSet presAssocID="{A9F5376F-AC3A-457C-A937-AE9FDABA94A7}" presName="hierChild4" presStyleCnt="0"/>
      <dgm:spPr/>
    </dgm:pt>
    <dgm:pt modelId="{239A2773-EA56-44DA-B89A-29BCE216A27D}" type="pres">
      <dgm:prSet presAssocID="{A9F5376F-AC3A-457C-A937-AE9FDABA94A7}" presName="hierChild5" presStyleCnt="0"/>
      <dgm:spPr/>
    </dgm:pt>
    <dgm:pt modelId="{1B2344A3-B1DE-44C5-B6AF-818C183CDA34}" type="pres">
      <dgm:prSet presAssocID="{A94E6A95-57B0-4D42-B9BB-5F7CA7AA23E4}" presName="hierChild5" presStyleCnt="0"/>
      <dgm:spPr/>
    </dgm:pt>
    <dgm:pt modelId="{674CBF2A-CAF9-498D-BF8D-B8B21CDF7CAE}" type="pres">
      <dgm:prSet presAssocID="{669DDAB1-5573-47EE-8BFB-5629FF12F2DF}" presName="Name64" presStyleLbl="parChTrans1D2" presStyleIdx="2" presStyleCnt="3"/>
      <dgm:spPr/>
    </dgm:pt>
    <dgm:pt modelId="{C74F0A20-FD70-4C04-AAF8-00F6D529E359}" type="pres">
      <dgm:prSet presAssocID="{026C33F3-55DB-4393-A069-4C8EF2037B0E}" presName="hierRoot2" presStyleCnt="0">
        <dgm:presLayoutVars>
          <dgm:hierBranch val="init"/>
        </dgm:presLayoutVars>
      </dgm:prSet>
      <dgm:spPr/>
    </dgm:pt>
    <dgm:pt modelId="{872DEF9B-F184-46B1-A323-E6ECBD826468}" type="pres">
      <dgm:prSet presAssocID="{026C33F3-55DB-4393-A069-4C8EF2037B0E}" presName="rootComposite" presStyleCnt="0"/>
      <dgm:spPr/>
    </dgm:pt>
    <dgm:pt modelId="{4073B82E-034F-4F69-8E22-803C6C97EE2E}" type="pres">
      <dgm:prSet presAssocID="{026C33F3-55DB-4393-A069-4C8EF2037B0E}" presName="rootText" presStyleLbl="node2" presStyleIdx="2" presStyleCnt="3" custLinFactNeighborX="-53028">
        <dgm:presLayoutVars>
          <dgm:chPref val="3"/>
        </dgm:presLayoutVars>
      </dgm:prSet>
      <dgm:spPr/>
    </dgm:pt>
    <dgm:pt modelId="{9045B8B1-5921-41A5-B748-C302AAF2D3E8}" type="pres">
      <dgm:prSet presAssocID="{026C33F3-55DB-4393-A069-4C8EF2037B0E}" presName="rootConnector" presStyleLbl="node2" presStyleIdx="2" presStyleCnt="3"/>
      <dgm:spPr/>
    </dgm:pt>
    <dgm:pt modelId="{73CCD909-8169-456D-8A16-3C147E110B38}" type="pres">
      <dgm:prSet presAssocID="{026C33F3-55DB-4393-A069-4C8EF2037B0E}" presName="hierChild4" presStyleCnt="0"/>
      <dgm:spPr/>
    </dgm:pt>
    <dgm:pt modelId="{05FB2011-528D-4DF3-8CFF-766874640B5D}" type="pres">
      <dgm:prSet presAssocID="{E2FF94E5-5B97-41C9-A91E-D030A0A47D65}" presName="Name64" presStyleLbl="parChTrans1D3" presStyleIdx="6" presStyleCnt="11"/>
      <dgm:spPr/>
    </dgm:pt>
    <dgm:pt modelId="{FC122BBF-4859-4144-8981-0280672B967E}" type="pres">
      <dgm:prSet presAssocID="{40E336CE-1661-4F39-ACA7-85E150A2A0F0}" presName="hierRoot2" presStyleCnt="0">
        <dgm:presLayoutVars>
          <dgm:hierBranch val="init"/>
        </dgm:presLayoutVars>
      </dgm:prSet>
      <dgm:spPr/>
    </dgm:pt>
    <dgm:pt modelId="{42048C19-1781-4AD5-B166-9C43795DC9A4}" type="pres">
      <dgm:prSet presAssocID="{40E336CE-1661-4F39-ACA7-85E150A2A0F0}" presName="rootComposite" presStyleCnt="0"/>
      <dgm:spPr/>
    </dgm:pt>
    <dgm:pt modelId="{F890E17D-AB0C-4FE0-9365-DE21EAD68E3A}" type="pres">
      <dgm:prSet presAssocID="{40E336CE-1661-4F39-ACA7-85E150A2A0F0}" presName="rootText" presStyleLbl="node3" presStyleIdx="6" presStyleCnt="11">
        <dgm:presLayoutVars>
          <dgm:chPref val="3"/>
        </dgm:presLayoutVars>
      </dgm:prSet>
      <dgm:spPr/>
    </dgm:pt>
    <dgm:pt modelId="{D7BF2447-166D-49EF-AD5D-6AFEC2BB93C9}" type="pres">
      <dgm:prSet presAssocID="{40E336CE-1661-4F39-ACA7-85E150A2A0F0}" presName="rootConnector" presStyleLbl="node3" presStyleIdx="6" presStyleCnt="11"/>
      <dgm:spPr/>
    </dgm:pt>
    <dgm:pt modelId="{A453D5CE-F80F-419E-B0EC-53FE83DA4CA9}" type="pres">
      <dgm:prSet presAssocID="{40E336CE-1661-4F39-ACA7-85E150A2A0F0}" presName="hierChild4" presStyleCnt="0"/>
      <dgm:spPr/>
    </dgm:pt>
    <dgm:pt modelId="{1156B022-AF8E-493C-9A73-031AC550CB11}" type="pres">
      <dgm:prSet presAssocID="{40E336CE-1661-4F39-ACA7-85E150A2A0F0}" presName="hierChild5" presStyleCnt="0"/>
      <dgm:spPr/>
    </dgm:pt>
    <dgm:pt modelId="{CF4D8DE4-4481-43D8-8083-80D868721128}" type="pres">
      <dgm:prSet presAssocID="{A6A19F7E-7FEB-421E-B761-AB8214D04B9B}" presName="Name64" presStyleLbl="parChTrans1D3" presStyleIdx="7" presStyleCnt="11"/>
      <dgm:spPr/>
    </dgm:pt>
    <dgm:pt modelId="{BD6364B9-8A3A-4503-9F7F-860895785029}" type="pres">
      <dgm:prSet presAssocID="{3A25F478-3F5F-4C4C-BE34-5D0DE8FC32CB}" presName="hierRoot2" presStyleCnt="0">
        <dgm:presLayoutVars>
          <dgm:hierBranch val="init"/>
        </dgm:presLayoutVars>
      </dgm:prSet>
      <dgm:spPr/>
    </dgm:pt>
    <dgm:pt modelId="{F4255CE8-8D08-48C4-B015-B3C1B7BA320F}" type="pres">
      <dgm:prSet presAssocID="{3A25F478-3F5F-4C4C-BE34-5D0DE8FC32CB}" presName="rootComposite" presStyleCnt="0"/>
      <dgm:spPr/>
    </dgm:pt>
    <dgm:pt modelId="{498CF179-EB8E-4E87-9FD4-F9A2CCC3A2CC}" type="pres">
      <dgm:prSet presAssocID="{3A25F478-3F5F-4C4C-BE34-5D0DE8FC32CB}" presName="rootText" presStyleLbl="node3" presStyleIdx="7" presStyleCnt="11">
        <dgm:presLayoutVars>
          <dgm:chPref val="3"/>
        </dgm:presLayoutVars>
      </dgm:prSet>
      <dgm:spPr/>
    </dgm:pt>
    <dgm:pt modelId="{886756BA-9ECD-412D-B3B6-8E65F73499AD}" type="pres">
      <dgm:prSet presAssocID="{3A25F478-3F5F-4C4C-BE34-5D0DE8FC32CB}" presName="rootConnector" presStyleLbl="node3" presStyleIdx="7" presStyleCnt="11"/>
      <dgm:spPr/>
    </dgm:pt>
    <dgm:pt modelId="{7FFC4B52-B199-400B-9129-3A386CE8B5B0}" type="pres">
      <dgm:prSet presAssocID="{3A25F478-3F5F-4C4C-BE34-5D0DE8FC32CB}" presName="hierChild4" presStyleCnt="0"/>
      <dgm:spPr/>
    </dgm:pt>
    <dgm:pt modelId="{1DE82380-BF65-45C2-9CF7-1270EAA437A9}" type="pres">
      <dgm:prSet presAssocID="{3A25F478-3F5F-4C4C-BE34-5D0DE8FC32CB}" presName="hierChild5" presStyleCnt="0"/>
      <dgm:spPr/>
    </dgm:pt>
    <dgm:pt modelId="{B41C56D0-6087-493F-9680-42A490F85DD5}" type="pres">
      <dgm:prSet presAssocID="{5DBD324A-A032-44E5-939A-07981EDB1987}" presName="Name64" presStyleLbl="parChTrans1D3" presStyleIdx="8" presStyleCnt="11"/>
      <dgm:spPr/>
    </dgm:pt>
    <dgm:pt modelId="{27C42B6E-CAF7-41C4-A41C-B6D694CE8230}" type="pres">
      <dgm:prSet presAssocID="{C1309C32-DFB7-4AB0-AFE6-6E553CF21AF3}" presName="hierRoot2" presStyleCnt="0">
        <dgm:presLayoutVars>
          <dgm:hierBranch val="init"/>
        </dgm:presLayoutVars>
      </dgm:prSet>
      <dgm:spPr/>
    </dgm:pt>
    <dgm:pt modelId="{423DBDED-F423-4CFA-80D4-D885579F9F8B}" type="pres">
      <dgm:prSet presAssocID="{C1309C32-DFB7-4AB0-AFE6-6E553CF21AF3}" presName="rootComposite" presStyleCnt="0"/>
      <dgm:spPr/>
    </dgm:pt>
    <dgm:pt modelId="{5F7C52E6-23A8-480C-93BE-2797905B97B5}" type="pres">
      <dgm:prSet presAssocID="{C1309C32-DFB7-4AB0-AFE6-6E553CF21AF3}" presName="rootText" presStyleLbl="node3" presStyleIdx="8" presStyleCnt="11">
        <dgm:presLayoutVars>
          <dgm:chPref val="3"/>
        </dgm:presLayoutVars>
      </dgm:prSet>
      <dgm:spPr/>
    </dgm:pt>
    <dgm:pt modelId="{49D2B7A4-B739-4811-83DF-7991A00A6331}" type="pres">
      <dgm:prSet presAssocID="{C1309C32-DFB7-4AB0-AFE6-6E553CF21AF3}" presName="rootConnector" presStyleLbl="node3" presStyleIdx="8" presStyleCnt="11"/>
      <dgm:spPr/>
    </dgm:pt>
    <dgm:pt modelId="{CD8F6B64-45EE-423E-B1E5-683790524ED9}" type="pres">
      <dgm:prSet presAssocID="{C1309C32-DFB7-4AB0-AFE6-6E553CF21AF3}" presName="hierChild4" presStyleCnt="0"/>
      <dgm:spPr/>
    </dgm:pt>
    <dgm:pt modelId="{5CF806F7-EA86-471B-B44E-89722490A557}" type="pres">
      <dgm:prSet presAssocID="{C1309C32-DFB7-4AB0-AFE6-6E553CF21AF3}" presName="hierChild5" presStyleCnt="0"/>
      <dgm:spPr/>
    </dgm:pt>
    <dgm:pt modelId="{84DF7A77-6B62-4ED7-9B8B-A56DB67B0631}" type="pres">
      <dgm:prSet presAssocID="{9310D070-5D23-47C1-9749-2F2492FC2710}" presName="Name64" presStyleLbl="parChTrans1D3" presStyleIdx="9" presStyleCnt="11"/>
      <dgm:spPr/>
    </dgm:pt>
    <dgm:pt modelId="{4592AE2E-9B8A-495C-9C3F-4E5A36E17372}" type="pres">
      <dgm:prSet presAssocID="{F77671BA-D2E8-4DA1-B7AA-7BEDBAE1876F}" presName="hierRoot2" presStyleCnt="0">
        <dgm:presLayoutVars>
          <dgm:hierBranch val="init"/>
        </dgm:presLayoutVars>
      </dgm:prSet>
      <dgm:spPr/>
    </dgm:pt>
    <dgm:pt modelId="{F9368901-3AAD-429F-AA3C-FD4E6AD09BD7}" type="pres">
      <dgm:prSet presAssocID="{F77671BA-D2E8-4DA1-B7AA-7BEDBAE1876F}" presName="rootComposite" presStyleCnt="0"/>
      <dgm:spPr/>
    </dgm:pt>
    <dgm:pt modelId="{2D3685AA-2844-4D02-93B5-E911DAEC8D95}" type="pres">
      <dgm:prSet presAssocID="{F77671BA-D2E8-4DA1-B7AA-7BEDBAE1876F}" presName="rootText" presStyleLbl="node3" presStyleIdx="9" presStyleCnt="11">
        <dgm:presLayoutVars>
          <dgm:chPref val="3"/>
        </dgm:presLayoutVars>
      </dgm:prSet>
      <dgm:spPr/>
    </dgm:pt>
    <dgm:pt modelId="{A00CE0D1-DD4A-41B5-805D-6BBD446A336E}" type="pres">
      <dgm:prSet presAssocID="{F77671BA-D2E8-4DA1-B7AA-7BEDBAE1876F}" presName="rootConnector" presStyleLbl="node3" presStyleIdx="9" presStyleCnt="11"/>
      <dgm:spPr/>
    </dgm:pt>
    <dgm:pt modelId="{A8BF1875-3760-4144-9AF1-852E6580D7CC}" type="pres">
      <dgm:prSet presAssocID="{F77671BA-D2E8-4DA1-B7AA-7BEDBAE1876F}" presName="hierChild4" presStyleCnt="0"/>
      <dgm:spPr/>
    </dgm:pt>
    <dgm:pt modelId="{9ABA5CCE-9C51-43C0-A1D0-A7273D6BC4F4}" type="pres">
      <dgm:prSet presAssocID="{F77671BA-D2E8-4DA1-B7AA-7BEDBAE1876F}" presName="hierChild5" presStyleCnt="0"/>
      <dgm:spPr/>
    </dgm:pt>
    <dgm:pt modelId="{991E9001-2C88-470E-9169-403D20F37041}" type="pres">
      <dgm:prSet presAssocID="{7F4D7A96-53C3-48A6-B755-3B750D5F0047}" presName="Name64" presStyleLbl="parChTrans1D3" presStyleIdx="10" presStyleCnt="11"/>
      <dgm:spPr/>
    </dgm:pt>
    <dgm:pt modelId="{5E1803CF-6459-497E-A465-6421B8234CEB}" type="pres">
      <dgm:prSet presAssocID="{5D02C238-6830-42C5-9EE0-20EDA5A2D360}" presName="hierRoot2" presStyleCnt="0">
        <dgm:presLayoutVars>
          <dgm:hierBranch val="init"/>
        </dgm:presLayoutVars>
      </dgm:prSet>
      <dgm:spPr/>
    </dgm:pt>
    <dgm:pt modelId="{C1D6164A-CF29-474F-B88C-A1D763A05CFF}" type="pres">
      <dgm:prSet presAssocID="{5D02C238-6830-42C5-9EE0-20EDA5A2D360}" presName="rootComposite" presStyleCnt="0"/>
      <dgm:spPr/>
    </dgm:pt>
    <dgm:pt modelId="{2D6A3670-AEA3-4222-9903-19C9B5AAB98B}" type="pres">
      <dgm:prSet presAssocID="{5D02C238-6830-42C5-9EE0-20EDA5A2D360}" presName="rootText" presStyleLbl="node3" presStyleIdx="10" presStyleCnt="11">
        <dgm:presLayoutVars>
          <dgm:chPref val="3"/>
        </dgm:presLayoutVars>
      </dgm:prSet>
      <dgm:spPr/>
    </dgm:pt>
    <dgm:pt modelId="{AD64DB20-4471-4966-B564-A302D8CD04FE}" type="pres">
      <dgm:prSet presAssocID="{5D02C238-6830-42C5-9EE0-20EDA5A2D360}" presName="rootConnector" presStyleLbl="node3" presStyleIdx="10" presStyleCnt="11"/>
      <dgm:spPr/>
    </dgm:pt>
    <dgm:pt modelId="{3B123E7A-D1CE-452B-9905-13C1FCFAC915}" type="pres">
      <dgm:prSet presAssocID="{5D02C238-6830-42C5-9EE0-20EDA5A2D360}" presName="hierChild4" presStyleCnt="0"/>
      <dgm:spPr/>
    </dgm:pt>
    <dgm:pt modelId="{7E059F07-382C-4F14-9A43-781746951FE5}" type="pres">
      <dgm:prSet presAssocID="{5D02C238-6830-42C5-9EE0-20EDA5A2D360}" presName="hierChild5" presStyleCnt="0"/>
      <dgm:spPr/>
    </dgm:pt>
    <dgm:pt modelId="{96B7E62D-952E-49F0-8D6C-784C72FD4E6F}" type="pres">
      <dgm:prSet presAssocID="{026C33F3-55DB-4393-A069-4C8EF2037B0E}" presName="hierChild5" presStyleCnt="0"/>
      <dgm:spPr/>
    </dgm:pt>
    <dgm:pt modelId="{CC9D307E-E9FC-4979-9B72-CE2CB24F0F42}" type="pres">
      <dgm:prSet presAssocID="{04745204-8E59-4020-A5F6-2B54D91AECFE}" presName="hierChild3" presStyleCnt="0"/>
      <dgm:spPr/>
    </dgm:pt>
  </dgm:ptLst>
  <dgm:cxnLst>
    <dgm:cxn modelId="{1E47D204-3749-4BFA-9CE6-8B19ECB8E9AE}" type="presOf" srcId="{B5AEC713-6204-4B86-AC95-CECF4358E2A9}" destId="{CA1C9DB7-C633-4569-B6C5-6E43BDEF809F}" srcOrd="0" destOrd="0" presId="urn:microsoft.com/office/officeart/2009/3/layout/HorizontalOrganizationChart"/>
    <dgm:cxn modelId="{34B98407-5527-4630-BB39-6A2861C452DB}" type="presOf" srcId="{3A25F478-3F5F-4C4C-BE34-5D0DE8FC32CB}" destId="{498CF179-EB8E-4E87-9FD4-F9A2CCC3A2CC}" srcOrd="0" destOrd="0" presId="urn:microsoft.com/office/officeart/2009/3/layout/HorizontalOrganizationChart"/>
    <dgm:cxn modelId="{7762800E-1A60-4D46-9232-1FA291B2BD17}" type="presOf" srcId="{F77671BA-D2E8-4DA1-B7AA-7BEDBAE1876F}" destId="{A00CE0D1-DD4A-41B5-805D-6BBD446A336E}" srcOrd="1" destOrd="0" presId="urn:microsoft.com/office/officeart/2009/3/layout/HorizontalOrganizationChart"/>
    <dgm:cxn modelId="{ACFB9713-7351-466D-98ED-393202E14CCC}" type="presOf" srcId="{8E608D57-9294-4010-B82A-CAF03C0CB721}" destId="{E4111869-F905-4F53-B91F-1EFE3CE045BA}" srcOrd="0" destOrd="0" presId="urn:microsoft.com/office/officeart/2009/3/layout/HorizontalOrganizationChart"/>
    <dgm:cxn modelId="{A916A514-983E-4F65-972E-98554A07E3ED}" srcId="{B15DCD9D-7D64-46C6-A675-18123E627461}" destId="{04745204-8E59-4020-A5F6-2B54D91AECFE}" srcOrd="0" destOrd="0" parTransId="{6131F527-AB26-4879-AE0B-755AC9424689}" sibTransId="{AA35E649-3610-416C-A04F-959170CBD78D}"/>
    <dgm:cxn modelId="{7BB33516-B572-4364-8C60-FEB3D8FBE192}" srcId="{5D22C1B0-5AF7-460E-B6E8-E8848B917370}" destId="{F95ED0A7-6ECE-4A84-9B6A-66D92DC4079E}" srcOrd="2" destOrd="0" parTransId="{40647CE0-996C-4318-BB93-57727AED838F}" sibTransId="{3CCCA364-7E3B-4C84-94ED-B26DCE49BC3D}"/>
    <dgm:cxn modelId="{BE29B01F-AB7A-4195-AB58-31C97F1B1763}" srcId="{026C33F3-55DB-4393-A069-4C8EF2037B0E}" destId="{3A25F478-3F5F-4C4C-BE34-5D0DE8FC32CB}" srcOrd="1" destOrd="0" parTransId="{A6A19F7E-7FEB-421E-B761-AB8214D04B9B}" sibTransId="{013500D3-153A-44FE-BB80-90A4D075CAFE}"/>
    <dgm:cxn modelId="{B2B4DF2A-B6BD-4BE4-906E-8DC47FC88527}" type="presOf" srcId="{7F4D7A96-53C3-48A6-B755-3B750D5F0047}" destId="{991E9001-2C88-470E-9169-403D20F37041}" srcOrd="0" destOrd="0" presId="urn:microsoft.com/office/officeart/2009/3/layout/HorizontalOrganizationChart"/>
    <dgm:cxn modelId="{21A3212B-3719-4970-838E-BA67960ADEE4}" type="presOf" srcId="{669DDAB1-5573-47EE-8BFB-5629FF12F2DF}" destId="{674CBF2A-CAF9-498D-BF8D-B8B21CDF7CAE}" srcOrd="0" destOrd="0" presId="urn:microsoft.com/office/officeart/2009/3/layout/HorizontalOrganizationChart"/>
    <dgm:cxn modelId="{F0DEBB30-AE8E-4ADE-8A2B-27F96485E415}" type="presOf" srcId="{3A25F478-3F5F-4C4C-BE34-5D0DE8FC32CB}" destId="{886756BA-9ECD-412D-B3B6-8E65F73499AD}" srcOrd="1" destOrd="0" presId="urn:microsoft.com/office/officeart/2009/3/layout/HorizontalOrganizationChart"/>
    <dgm:cxn modelId="{456C4D3E-8650-413E-A0DD-C5B0919E9D06}" type="presOf" srcId="{A982DBF5-C5BC-45E4-A592-A08DD708EF18}" destId="{808082BA-2950-4D66-8B1B-31B78EA64109}" srcOrd="1" destOrd="0" presId="urn:microsoft.com/office/officeart/2009/3/layout/HorizontalOrganizationChart"/>
    <dgm:cxn modelId="{79ABB93E-B7ED-4D59-8A8E-862FF2500481}" type="presOf" srcId="{40E336CE-1661-4F39-ACA7-85E150A2A0F0}" destId="{D7BF2447-166D-49EF-AD5D-6AFEC2BB93C9}" srcOrd="1" destOrd="0" presId="urn:microsoft.com/office/officeart/2009/3/layout/HorizontalOrganizationChart"/>
    <dgm:cxn modelId="{D5402D3F-8550-42BC-80DD-71E564B959A4}" type="presOf" srcId="{5D02C238-6830-42C5-9EE0-20EDA5A2D360}" destId="{2D6A3670-AEA3-4222-9903-19C9B5AAB98B}" srcOrd="0" destOrd="0" presId="urn:microsoft.com/office/officeart/2009/3/layout/HorizontalOrganizationChart"/>
    <dgm:cxn modelId="{CE19865F-EEAC-48C0-8D7C-2EAB559D9154}" type="presOf" srcId="{C4C71D87-644F-4456-A624-11E85674A667}" destId="{D125FB45-2AAB-4901-85FF-021B8AB28D0C}" srcOrd="0" destOrd="0" presId="urn:microsoft.com/office/officeart/2009/3/layout/HorizontalOrganizationChart"/>
    <dgm:cxn modelId="{E96D4B43-4D05-4DA4-9832-5988AB2FF432}" srcId="{5D22C1B0-5AF7-460E-B6E8-E8848B917370}" destId="{9B3E6925-5C79-4863-9B27-33908214671C}" srcOrd="1" destOrd="0" parTransId="{80BAF971-EF2C-4E5C-A75A-50FB28A10499}" sibTransId="{14A783B0-9434-4E0C-A327-981CAD84953F}"/>
    <dgm:cxn modelId="{E711276A-523D-4D1E-B3D9-ACD7F7D6C205}" type="presOf" srcId="{F95ED0A7-6ECE-4A84-9B6A-66D92DC4079E}" destId="{7101DB5E-E5E3-4BCB-86F0-D52C9C47157A}" srcOrd="0" destOrd="0" presId="urn:microsoft.com/office/officeart/2009/3/layout/HorizontalOrganizationChart"/>
    <dgm:cxn modelId="{0316D84A-3931-41DB-9CAF-B050AE20B411}" type="presOf" srcId="{026C33F3-55DB-4393-A069-4C8EF2037B0E}" destId="{9045B8B1-5921-41A5-B748-C302AAF2D3E8}" srcOrd="1" destOrd="0" presId="urn:microsoft.com/office/officeart/2009/3/layout/HorizontalOrganizationChart"/>
    <dgm:cxn modelId="{C7DF884C-331C-4276-9C1A-44AD5E07EAF3}" type="presOf" srcId="{C1309C32-DFB7-4AB0-AFE6-6E553CF21AF3}" destId="{49D2B7A4-B739-4811-83DF-7991A00A6331}" srcOrd="1" destOrd="0" presId="urn:microsoft.com/office/officeart/2009/3/layout/HorizontalOrganizationChart"/>
    <dgm:cxn modelId="{3B2CF24D-519E-41A8-BC12-362E05803911}" srcId="{04745204-8E59-4020-A5F6-2B54D91AECFE}" destId="{026C33F3-55DB-4393-A069-4C8EF2037B0E}" srcOrd="2" destOrd="0" parTransId="{669DDAB1-5573-47EE-8BFB-5629FF12F2DF}" sibTransId="{FCF60065-AA20-4630-8A68-D2EB61B8D578}"/>
    <dgm:cxn modelId="{F3AB944E-AF32-4B6B-848C-2194A9AD39C6}" type="presOf" srcId="{A982DBF5-C5BC-45E4-A592-A08DD708EF18}" destId="{69FA4E81-A150-4015-BCC5-2AAE1E2A0195}" srcOrd="0" destOrd="0" presId="urn:microsoft.com/office/officeart/2009/3/layout/HorizontalOrganizationChart"/>
    <dgm:cxn modelId="{B505D751-D71B-4066-B312-F8A6A6ED2DF8}" srcId="{04745204-8E59-4020-A5F6-2B54D91AECFE}" destId="{5D22C1B0-5AF7-460E-B6E8-E8848B917370}" srcOrd="0" destOrd="0" parTransId="{B5AEC713-6204-4B86-AC95-CECF4358E2A9}" sibTransId="{B82F662A-7486-42CD-85D2-A3E6498D83D0}"/>
    <dgm:cxn modelId="{BDBA6D77-E17D-4343-83C7-3A0289B1045B}" type="presOf" srcId="{A9F5376F-AC3A-457C-A937-AE9FDABA94A7}" destId="{DC55A991-077A-4482-AF2C-51E4B0B3F4B6}" srcOrd="1" destOrd="0" presId="urn:microsoft.com/office/officeart/2009/3/layout/HorizontalOrganizationChart"/>
    <dgm:cxn modelId="{D211787B-0E73-4983-8163-E03D5BB9F907}" type="presOf" srcId="{25660A4F-9DD5-482C-90A3-FE1F4928188C}" destId="{E59D8042-EFBD-4AFD-A16F-0B9E6EBDB3AC}" srcOrd="1" destOrd="0" presId="urn:microsoft.com/office/officeart/2009/3/layout/HorizontalOrganizationChart"/>
    <dgm:cxn modelId="{1962607C-E7EF-4FD3-B45A-5EA0E49C25FA}" type="presOf" srcId="{9B3E6925-5C79-4863-9B27-33908214671C}" destId="{A547EF2B-1FD1-4CF0-9CFE-50624BFD8EE9}" srcOrd="1" destOrd="0" presId="urn:microsoft.com/office/officeart/2009/3/layout/HorizontalOrganizationChart"/>
    <dgm:cxn modelId="{90FFF280-009C-4003-A25B-9ABDB3757814}" type="presOf" srcId="{B15DCD9D-7D64-46C6-A675-18123E627461}" destId="{5CFD71DF-36A5-4F10-BA1C-D4E9C5360EE5}" srcOrd="0" destOrd="0" presId="urn:microsoft.com/office/officeart/2009/3/layout/HorizontalOrganizationChart"/>
    <dgm:cxn modelId="{FB53A183-7B13-4943-BD86-6BC7738EC983}" srcId="{A94E6A95-57B0-4D42-B9BB-5F7CA7AA23E4}" destId="{0D39CE81-0889-4DC7-AC40-010A1AE9B29D}" srcOrd="0" destOrd="0" parTransId="{33E72693-531B-4593-9186-06CA35E3F892}" sibTransId="{F48D44C3-2BFD-41F8-8253-8EAFABF3EBF9}"/>
    <dgm:cxn modelId="{34A9628A-AB5D-4D08-9F2F-5A7A975FAAB1}" type="presOf" srcId="{0D39CE81-0889-4DC7-AC40-010A1AE9B29D}" destId="{A7B693CC-2D8E-427A-89F3-C2E7DA240952}" srcOrd="1" destOrd="0" presId="urn:microsoft.com/office/officeart/2009/3/layout/HorizontalOrganizationChart"/>
    <dgm:cxn modelId="{880EDB8A-6BF9-4C3F-B2A5-1D775F0EB7F1}" type="presOf" srcId="{40E336CE-1661-4F39-ACA7-85E150A2A0F0}" destId="{F890E17D-AB0C-4FE0-9365-DE21EAD68E3A}" srcOrd="0" destOrd="0" presId="urn:microsoft.com/office/officeart/2009/3/layout/HorizontalOrganizationChart"/>
    <dgm:cxn modelId="{26B8008B-134B-41E6-B6CC-20329287E483}" type="presOf" srcId="{5DBD324A-A032-44E5-939A-07981EDB1987}" destId="{B41C56D0-6087-493F-9680-42A490F85DD5}" srcOrd="0" destOrd="0" presId="urn:microsoft.com/office/officeart/2009/3/layout/HorizontalOrganizationChart"/>
    <dgm:cxn modelId="{B3701F8C-657C-4CC0-8137-2256DDA6C375}" type="presOf" srcId="{40647CE0-996C-4318-BB93-57727AED838F}" destId="{B01B5B68-36B8-4081-BB80-22382770BA6A}" srcOrd="0" destOrd="0" presId="urn:microsoft.com/office/officeart/2009/3/layout/HorizontalOrganizationChart"/>
    <dgm:cxn modelId="{D2179A93-3200-4F12-B70B-70B4C45B6499}" type="presOf" srcId="{026C33F3-55DB-4393-A069-4C8EF2037B0E}" destId="{4073B82E-034F-4F69-8E22-803C6C97EE2E}" srcOrd="0" destOrd="0" presId="urn:microsoft.com/office/officeart/2009/3/layout/HorizontalOrganizationChart"/>
    <dgm:cxn modelId="{F6600C97-7ADD-469F-8DB6-8AFE188C022F}" type="presOf" srcId="{04745204-8E59-4020-A5F6-2B54D91AECFE}" destId="{92FB6F27-343D-4F5E-A8A8-284B8893453A}" srcOrd="0" destOrd="0" presId="urn:microsoft.com/office/officeart/2009/3/layout/HorizontalOrganizationChart"/>
    <dgm:cxn modelId="{928A6C9C-C07A-4139-BFEC-25DC19CE1F69}" type="presOf" srcId="{C1309C32-DFB7-4AB0-AFE6-6E553CF21AF3}" destId="{5F7C52E6-23A8-480C-93BE-2797905B97B5}" srcOrd="0" destOrd="0" presId="urn:microsoft.com/office/officeart/2009/3/layout/HorizontalOrganizationChart"/>
    <dgm:cxn modelId="{6C34619E-C036-40F2-A8B7-5C69CD1C7625}" srcId="{04745204-8E59-4020-A5F6-2B54D91AECFE}" destId="{A94E6A95-57B0-4D42-B9BB-5F7CA7AA23E4}" srcOrd="1" destOrd="0" parTransId="{CE7DBF42-5359-492C-8006-1A83400B709B}" sibTransId="{6AEEA17F-E08E-41BB-9805-719838D048EF}"/>
    <dgm:cxn modelId="{70710D9F-AEA5-4381-AC4D-0833E79E314F}" type="presOf" srcId="{25660A4F-9DD5-482C-90A3-FE1F4928188C}" destId="{1875B8AA-46E9-4CEF-B6E2-9DA6F7BFF12A}" srcOrd="0" destOrd="0" presId="urn:microsoft.com/office/officeart/2009/3/layout/HorizontalOrganizationChart"/>
    <dgm:cxn modelId="{2756E9A1-EEC0-4A01-B783-2EB12DEC0755}" type="presOf" srcId="{A6A19F7E-7FEB-421E-B761-AB8214D04B9B}" destId="{CF4D8DE4-4481-43D8-8083-80D868721128}" srcOrd="0" destOrd="0" presId="urn:microsoft.com/office/officeart/2009/3/layout/HorizontalOrganizationChart"/>
    <dgm:cxn modelId="{700801A4-7999-43AE-ADF5-7FAD114FF60C}" type="presOf" srcId="{F77671BA-D2E8-4DA1-B7AA-7BEDBAE1876F}" destId="{2D3685AA-2844-4D02-93B5-E911DAEC8D95}" srcOrd="0" destOrd="0" presId="urn:microsoft.com/office/officeart/2009/3/layout/HorizontalOrganizationChart"/>
    <dgm:cxn modelId="{781B0AA8-5A4A-4004-8E93-A9058F07F390}" type="presOf" srcId="{9B3E6925-5C79-4863-9B27-33908214671C}" destId="{45BAC8C7-9549-4BDB-BD6A-47BB476668C5}" srcOrd="0" destOrd="0" presId="urn:microsoft.com/office/officeart/2009/3/layout/HorizontalOrganizationChart"/>
    <dgm:cxn modelId="{28EFB1AE-CB4F-42ED-A0FA-83C0A61404CF}" srcId="{026C33F3-55DB-4393-A069-4C8EF2037B0E}" destId="{C1309C32-DFB7-4AB0-AFE6-6E553CF21AF3}" srcOrd="2" destOrd="0" parTransId="{5DBD324A-A032-44E5-939A-07981EDB1987}" sibTransId="{6DC3ACCE-E87E-4E5D-B0C6-6CE198A944AB}"/>
    <dgm:cxn modelId="{214FA8B1-79FF-460C-AD82-8D5272E32A2F}" srcId="{026C33F3-55DB-4393-A069-4C8EF2037B0E}" destId="{5D02C238-6830-42C5-9EE0-20EDA5A2D360}" srcOrd="4" destOrd="0" parTransId="{7F4D7A96-53C3-48A6-B755-3B750D5F0047}" sibTransId="{9603BFD3-6BA6-4C05-ADC1-6696768DCACD}"/>
    <dgm:cxn modelId="{65D629BB-51F8-4234-91AC-E86F14DCD48C}" type="presOf" srcId="{F95ED0A7-6ECE-4A84-9B6A-66D92DC4079E}" destId="{DB4B7297-D595-42C3-93FF-5E37C41CAAEA}" srcOrd="1" destOrd="0" presId="urn:microsoft.com/office/officeart/2009/3/layout/HorizontalOrganizationChart"/>
    <dgm:cxn modelId="{B13EC1BD-4657-4490-8477-79B37609FE99}" type="presOf" srcId="{98417284-EBA6-4C30-9279-BB55557F0AB6}" destId="{0ABDB424-1F48-4CD7-BD27-E3178BA5F532}" srcOrd="0" destOrd="0" presId="urn:microsoft.com/office/officeart/2009/3/layout/HorizontalOrganizationChart"/>
    <dgm:cxn modelId="{20571DC6-F5CD-44D8-B7ED-3503F04379D1}" type="presOf" srcId="{33E72693-531B-4593-9186-06CA35E3F892}" destId="{80B61DA2-2EBD-4871-80B9-32A96FC5EE69}" srcOrd="0" destOrd="0" presId="urn:microsoft.com/office/officeart/2009/3/layout/HorizontalOrganizationChart"/>
    <dgm:cxn modelId="{968820CA-8084-46CF-A765-E96D49A0F04A}" type="presOf" srcId="{5D22C1B0-5AF7-460E-B6E8-E8848B917370}" destId="{37E9ACFD-ECDF-4304-9C6D-57D3A673C4C7}" srcOrd="1" destOrd="0" presId="urn:microsoft.com/office/officeart/2009/3/layout/HorizontalOrganizationChart"/>
    <dgm:cxn modelId="{6EA508CB-1F78-4B8E-97B2-909F1741A0B3}" type="presOf" srcId="{80BAF971-EF2C-4E5C-A75A-50FB28A10499}" destId="{B5070781-A541-4A61-A8E9-34FC004C54DE}" srcOrd="0" destOrd="0" presId="urn:microsoft.com/office/officeart/2009/3/layout/HorizontalOrganizationChart"/>
    <dgm:cxn modelId="{E72FFBCF-C8E2-4A84-95C7-C64F77D1D3E1}" srcId="{026C33F3-55DB-4393-A069-4C8EF2037B0E}" destId="{40E336CE-1661-4F39-ACA7-85E150A2A0F0}" srcOrd="0" destOrd="0" parTransId="{E2FF94E5-5B97-41C9-A91E-D030A0A47D65}" sibTransId="{AF41B754-D6BC-44D6-9DC4-4FD8C07B4BDC}"/>
    <dgm:cxn modelId="{23FF97D2-75D7-46D3-89C7-25875F2B601A}" type="presOf" srcId="{5D22C1B0-5AF7-460E-B6E8-E8848B917370}" destId="{2083C074-AC2F-4F4B-948C-77BF4A28A549}" srcOrd="0" destOrd="0" presId="urn:microsoft.com/office/officeart/2009/3/layout/HorizontalOrganizationChart"/>
    <dgm:cxn modelId="{199A07D4-82AC-4EF9-BE6F-98F336F69CB5}" type="presOf" srcId="{0D39CE81-0889-4DC7-AC40-010A1AE9B29D}" destId="{77CF3ACA-85DB-41ED-9C86-2C8330D42C6C}" srcOrd="0" destOrd="0" presId="urn:microsoft.com/office/officeart/2009/3/layout/HorizontalOrganizationChart"/>
    <dgm:cxn modelId="{233D47DA-859E-477B-A686-77EDAD048BD6}" type="presOf" srcId="{CE7DBF42-5359-492C-8006-1A83400B709B}" destId="{4EDBE89B-762B-42A9-9760-12C989CDA581}" srcOrd="0" destOrd="0" presId="urn:microsoft.com/office/officeart/2009/3/layout/HorizontalOrganizationChart"/>
    <dgm:cxn modelId="{9F64D2E0-C3CF-403C-A306-79EA0E16A4F8}" type="presOf" srcId="{04745204-8E59-4020-A5F6-2B54D91AECFE}" destId="{FD40DC97-2730-4ED4-8A2F-B57DEE4203C8}" srcOrd="1" destOrd="0" presId="urn:microsoft.com/office/officeart/2009/3/layout/HorizontalOrganizationChart"/>
    <dgm:cxn modelId="{7B8201E5-E630-41CE-BB25-C1E45A1F27E9}" type="presOf" srcId="{A94E6A95-57B0-4D42-B9BB-5F7CA7AA23E4}" destId="{EB2ACF36-5CF8-4667-A7D7-3EF7ED646EE9}" srcOrd="1" destOrd="0" presId="urn:microsoft.com/office/officeart/2009/3/layout/HorizontalOrganizationChart"/>
    <dgm:cxn modelId="{8A4B56E5-AA90-40D8-85C3-408D36E60AFC}" type="presOf" srcId="{5D02C238-6830-42C5-9EE0-20EDA5A2D360}" destId="{AD64DB20-4471-4966-B564-A302D8CD04FE}" srcOrd="1" destOrd="0" presId="urn:microsoft.com/office/officeart/2009/3/layout/HorizontalOrganizationChart"/>
    <dgm:cxn modelId="{6B2CCCE9-1D75-44DC-8679-5C08D0CA43E1}" type="presOf" srcId="{A94E6A95-57B0-4D42-B9BB-5F7CA7AA23E4}" destId="{69D60FC7-CF72-4BDB-B5ED-3426E0CB330A}" srcOrd="0" destOrd="0" presId="urn:microsoft.com/office/officeart/2009/3/layout/HorizontalOrganizationChart"/>
    <dgm:cxn modelId="{B8C27EED-6677-4C43-8598-4AC76ED76D96}" srcId="{A94E6A95-57B0-4D42-B9BB-5F7CA7AA23E4}" destId="{A9F5376F-AC3A-457C-A937-AE9FDABA94A7}" srcOrd="2" destOrd="0" parTransId="{8E608D57-9294-4010-B82A-CAF03C0CB721}" sibTransId="{D2D53456-0628-4302-8138-3A049FAF8650}"/>
    <dgm:cxn modelId="{0C286AF0-CFC9-47F7-A49D-F1CDCB802915}" type="presOf" srcId="{9310D070-5D23-47C1-9749-2F2492FC2710}" destId="{84DF7A77-6B62-4ED7-9B8B-A56DB67B0631}" srcOrd="0" destOrd="0" presId="urn:microsoft.com/office/officeart/2009/3/layout/HorizontalOrganizationChart"/>
    <dgm:cxn modelId="{D6BC5FF2-FE60-4BE6-B527-D25A902F4CC4}" type="presOf" srcId="{A9F5376F-AC3A-457C-A937-AE9FDABA94A7}" destId="{9918F269-41E9-427B-AD6D-2443D1D25886}" srcOrd="0" destOrd="0" presId="urn:microsoft.com/office/officeart/2009/3/layout/HorizontalOrganizationChart"/>
    <dgm:cxn modelId="{E2B046F5-B263-4FFE-8510-0996E45E3D4F}" srcId="{026C33F3-55DB-4393-A069-4C8EF2037B0E}" destId="{F77671BA-D2E8-4DA1-B7AA-7BEDBAE1876F}" srcOrd="3" destOrd="0" parTransId="{9310D070-5D23-47C1-9749-2F2492FC2710}" sibTransId="{F686091F-EF5E-4073-B629-C1F76C63844F}"/>
    <dgm:cxn modelId="{5F2014F6-CF78-4068-9256-D8C46941DB4E}" type="presOf" srcId="{E2FF94E5-5B97-41C9-A91E-D030A0A47D65}" destId="{05FB2011-528D-4DF3-8CFF-766874640B5D}" srcOrd="0" destOrd="0" presId="urn:microsoft.com/office/officeart/2009/3/layout/HorizontalOrganizationChart"/>
    <dgm:cxn modelId="{041E22FD-56D0-42AE-8B6C-707F2BF8E7E2}" srcId="{5D22C1B0-5AF7-460E-B6E8-E8848B917370}" destId="{A982DBF5-C5BC-45E4-A592-A08DD708EF18}" srcOrd="0" destOrd="0" parTransId="{C4C71D87-644F-4456-A624-11E85674A667}" sibTransId="{A87308AF-1F89-4C4B-B513-83A88BE043E5}"/>
    <dgm:cxn modelId="{950DBBFF-4AED-4EEE-BCF7-8C2E118438EC}" srcId="{A94E6A95-57B0-4D42-B9BB-5F7CA7AA23E4}" destId="{25660A4F-9DD5-482C-90A3-FE1F4928188C}" srcOrd="1" destOrd="0" parTransId="{98417284-EBA6-4C30-9279-BB55557F0AB6}" sibTransId="{F190B140-4C23-4EA8-BAAD-2EFF7010CC0C}"/>
    <dgm:cxn modelId="{2E4657B0-73F0-42DD-8C8E-14353C4E6B47}" type="presParOf" srcId="{5CFD71DF-36A5-4F10-BA1C-D4E9C5360EE5}" destId="{2C674C2B-25DB-4CF7-A947-767F963DB710}" srcOrd="0" destOrd="0" presId="urn:microsoft.com/office/officeart/2009/3/layout/HorizontalOrganizationChart"/>
    <dgm:cxn modelId="{A1B20F38-83E6-4DDA-A064-D7BDA3E77ADB}" type="presParOf" srcId="{2C674C2B-25DB-4CF7-A947-767F963DB710}" destId="{E223536D-0F57-42EA-93BE-31E5A5912A26}" srcOrd="0" destOrd="0" presId="urn:microsoft.com/office/officeart/2009/3/layout/HorizontalOrganizationChart"/>
    <dgm:cxn modelId="{FFE3D863-7710-4E2B-BADE-8CA08200BCFD}" type="presParOf" srcId="{E223536D-0F57-42EA-93BE-31E5A5912A26}" destId="{92FB6F27-343D-4F5E-A8A8-284B8893453A}" srcOrd="0" destOrd="0" presId="urn:microsoft.com/office/officeart/2009/3/layout/HorizontalOrganizationChart"/>
    <dgm:cxn modelId="{8FD07BF6-492D-4109-AF72-CBBE421C5441}" type="presParOf" srcId="{E223536D-0F57-42EA-93BE-31E5A5912A26}" destId="{FD40DC97-2730-4ED4-8A2F-B57DEE4203C8}" srcOrd="1" destOrd="0" presId="urn:microsoft.com/office/officeart/2009/3/layout/HorizontalOrganizationChart"/>
    <dgm:cxn modelId="{2D462A80-C8F8-4266-A797-7523532725C7}" type="presParOf" srcId="{2C674C2B-25DB-4CF7-A947-767F963DB710}" destId="{7C7FDDBD-E9C0-4722-9D1D-7F87DFCD303E}" srcOrd="1" destOrd="0" presId="urn:microsoft.com/office/officeart/2009/3/layout/HorizontalOrganizationChart"/>
    <dgm:cxn modelId="{AB643BBD-0420-4795-98E4-5724D96321D4}" type="presParOf" srcId="{7C7FDDBD-E9C0-4722-9D1D-7F87DFCD303E}" destId="{CA1C9DB7-C633-4569-B6C5-6E43BDEF809F}" srcOrd="0" destOrd="0" presId="urn:microsoft.com/office/officeart/2009/3/layout/HorizontalOrganizationChart"/>
    <dgm:cxn modelId="{D815A629-4A72-4059-97CF-FC94CBABC4DC}" type="presParOf" srcId="{7C7FDDBD-E9C0-4722-9D1D-7F87DFCD303E}" destId="{6C1A8F3F-7555-449C-B934-1418D247AF3D}" srcOrd="1" destOrd="0" presId="urn:microsoft.com/office/officeart/2009/3/layout/HorizontalOrganizationChart"/>
    <dgm:cxn modelId="{9305ED65-6FF8-4DB8-A139-1889B5EE5DF6}" type="presParOf" srcId="{6C1A8F3F-7555-449C-B934-1418D247AF3D}" destId="{358F05D1-ECFA-466D-B9D0-9C8052E97569}" srcOrd="0" destOrd="0" presId="urn:microsoft.com/office/officeart/2009/3/layout/HorizontalOrganizationChart"/>
    <dgm:cxn modelId="{BAC97CD5-C73C-4D06-A2D8-77B962A6E2E0}" type="presParOf" srcId="{358F05D1-ECFA-466D-B9D0-9C8052E97569}" destId="{2083C074-AC2F-4F4B-948C-77BF4A28A549}" srcOrd="0" destOrd="0" presId="urn:microsoft.com/office/officeart/2009/3/layout/HorizontalOrganizationChart"/>
    <dgm:cxn modelId="{2E48BF5E-F86E-420C-BD77-6685ED69E540}" type="presParOf" srcId="{358F05D1-ECFA-466D-B9D0-9C8052E97569}" destId="{37E9ACFD-ECDF-4304-9C6D-57D3A673C4C7}" srcOrd="1" destOrd="0" presId="urn:microsoft.com/office/officeart/2009/3/layout/HorizontalOrganizationChart"/>
    <dgm:cxn modelId="{C67EDA8F-225D-4E7A-841D-F15D2F1CF609}" type="presParOf" srcId="{6C1A8F3F-7555-449C-B934-1418D247AF3D}" destId="{9BEB1C9F-86CE-44F9-8EEA-923AE54C4987}" srcOrd="1" destOrd="0" presId="urn:microsoft.com/office/officeart/2009/3/layout/HorizontalOrganizationChart"/>
    <dgm:cxn modelId="{E741FA51-CE43-4913-8C47-0EA56DDCBAA7}" type="presParOf" srcId="{9BEB1C9F-86CE-44F9-8EEA-923AE54C4987}" destId="{D125FB45-2AAB-4901-85FF-021B8AB28D0C}" srcOrd="0" destOrd="0" presId="urn:microsoft.com/office/officeart/2009/3/layout/HorizontalOrganizationChart"/>
    <dgm:cxn modelId="{5FFD741D-45B1-42BE-A194-80F787EEF8AD}" type="presParOf" srcId="{9BEB1C9F-86CE-44F9-8EEA-923AE54C4987}" destId="{68EDCEF5-CB2C-46BB-A883-E2D731087023}" srcOrd="1" destOrd="0" presId="urn:microsoft.com/office/officeart/2009/3/layout/HorizontalOrganizationChart"/>
    <dgm:cxn modelId="{95C0C2A2-D481-4AAF-870B-E98F66A2E2FF}" type="presParOf" srcId="{68EDCEF5-CB2C-46BB-A883-E2D731087023}" destId="{5CA72FFB-1004-4C4C-A396-7D56E4035E53}" srcOrd="0" destOrd="0" presId="urn:microsoft.com/office/officeart/2009/3/layout/HorizontalOrganizationChart"/>
    <dgm:cxn modelId="{8B742E68-F77E-4CE9-8F3B-1FC3156AE055}" type="presParOf" srcId="{5CA72FFB-1004-4C4C-A396-7D56E4035E53}" destId="{69FA4E81-A150-4015-BCC5-2AAE1E2A0195}" srcOrd="0" destOrd="0" presId="urn:microsoft.com/office/officeart/2009/3/layout/HorizontalOrganizationChart"/>
    <dgm:cxn modelId="{F1BBCFC6-71DC-48DB-ADA3-9CCC484AACE1}" type="presParOf" srcId="{5CA72FFB-1004-4C4C-A396-7D56E4035E53}" destId="{808082BA-2950-4D66-8B1B-31B78EA64109}" srcOrd="1" destOrd="0" presId="urn:microsoft.com/office/officeart/2009/3/layout/HorizontalOrganizationChart"/>
    <dgm:cxn modelId="{3D63E605-3890-429B-B7C9-3CC34406630A}" type="presParOf" srcId="{68EDCEF5-CB2C-46BB-A883-E2D731087023}" destId="{C7FDA6D5-A504-484F-BB6D-797ABE6A2A6D}" srcOrd="1" destOrd="0" presId="urn:microsoft.com/office/officeart/2009/3/layout/HorizontalOrganizationChart"/>
    <dgm:cxn modelId="{F7AA0FFF-DE4A-4265-9432-2D58774E2327}" type="presParOf" srcId="{68EDCEF5-CB2C-46BB-A883-E2D731087023}" destId="{8CD0534A-E247-47D2-95C1-58D6DA92405A}" srcOrd="2" destOrd="0" presId="urn:microsoft.com/office/officeart/2009/3/layout/HorizontalOrganizationChart"/>
    <dgm:cxn modelId="{135A6CE4-948E-410A-871C-A7E29D99E640}" type="presParOf" srcId="{9BEB1C9F-86CE-44F9-8EEA-923AE54C4987}" destId="{B5070781-A541-4A61-A8E9-34FC004C54DE}" srcOrd="2" destOrd="0" presId="urn:microsoft.com/office/officeart/2009/3/layout/HorizontalOrganizationChart"/>
    <dgm:cxn modelId="{4321928E-E32A-4A24-98FF-6232FC01DE72}" type="presParOf" srcId="{9BEB1C9F-86CE-44F9-8EEA-923AE54C4987}" destId="{ABCA32E2-4E21-4114-BAF7-6C23A3D727D3}" srcOrd="3" destOrd="0" presId="urn:microsoft.com/office/officeart/2009/3/layout/HorizontalOrganizationChart"/>
    <dgm:cxn modelId="{88ECA828-3116-47CC-9C5A-D51C1CC4EC6E}" type="presParOf" srcId="{ABCA32E2-4E21-4114-BAF7-6C23A3D727D3}" destId="{4C83F23A-5A04-4251-9443-466FDC141B10}" srcOrd="0" destOrd="0" presId="urn:microsoft.com/office/officeart/2009/3/layout/HorizontalOrganizationChart"/>
    <dgm:cxn modelId="{F958C7A1-CD73-4338-9910-F4DA86F5A294}" type="presParOf" srcId="{4C83F23A-5A04-4251-9443-466FDC141B10}" destId="{45BAC8C7-9549-4BDB-BD6A-47BB476668C5}" srcOrd="0" destOrd="0" presId="urn:microsoft.com/office/officeart/2009/3/layout/HorizontalOrganizationChart"/>
    <dgm:cxn modelId="{216845EF-75D6-4FBF-82A3-B4ED8A5811A5}" type="presParOf" srcId="{4C83F23A-5A04-4251-9443-466FDC141B10}" destId="{A547EF2B-1FD1-4CF0-9CFE-50624BFD8EE9}" srcOrd="1" destOrd="0" presId="urn:microsoft.com/office/officeart/2009/3/layout/HorizontalOrganizationChart"/>
    <dgm:cxn modelId="{E1DDCD80-9714-48FA-8919-F9304FE284A4}" type="presParOf" srcId="{ABCA32E2-4E21-4114-BAF7-6C23A3D727D3}" destId="{C0161133-EB0B-4A2F-9C0D-4CA1C6E534DE}" srcOrd="1" destOrd="0" presId="urn:microsoft.com/office/officeart/2009/3/layout/HorizontalOrganizationChart"/>
    <dgm:cxn modelId="{B17989AB-FE49-42A1-BCAC-6F773772E235}" type="presParOf" srcId="{ABCA32E2-4E21-4114-BAF7-6C23A3D727D3}" destId="{AB74D507-EBA6-4624-B521-86388EB10019}" srcOrd="2" destOrd="0" presId="urn:microsoft.com/office/officeart/2009/3/layout/HorizontalOrganizationChart"/>
    <dgm:cxn modelId="{A44198EC-6593-4012-B29B-2500132F2EAC}" type="presParOf" srcId="{9BEB1C9F-86CE-44F9-8EEA-923AE54C4987}" destId="{B01B5B68-36B8-4081-BB80-22382770BA6A}" srcOrd="4" destOrd="0" presId="urn:microsoft.com/office/officeart/2009/3/layout/HorizontalOrganizationChart"/>
    <dgm:cxn modelId="{B8D522CB-DD4E-4F80-87E1-B4B8BF9668FB}" type="presParOf" srcId="{9BEB1C9F-86CE-44F9-8EEA-923AE54C4987}" destId="{4D84EDF2-4C62-4CD4-888A-D2E0DC2ED534}" srcOrd="5" destOrd="0" presId="urn:microsoft.com/office/officeart/2009/3/layout/HorizontalOrganizationChart"/>
    <dgm:cxn modelId="{62C47391-32A4-42F5-814D-15088F59C34B}" type="presParOf" srcId="{4D84EDF2-4C62-4CD4-888A-D2E0DC2ED534}" destId="{E4B6FDD6-7F16-4FB8-861E-D9216CA581AE}" srcOrd="0" destOrd="0" presId="urn:microsoft.com/office/officeart/2009/3/layout/HorizontalOrganizationChart"/>
    <dgm:cxn modelId="{CED7990E-4198-4600-BC5E-FC5CFCD49938}" type="presParOf" srcId="{E4B6FDD6-7F16-4FB8-861E-D9216CA581AE}" destId="{7101DB5E-E5E3-4BCB-86F0-D52C9C47157A}" srcOrd="0" destOrd="0" presId="urn:microsoft.com/office/officeart/2009/3/layout/HorizontalOrganizationChart"/>
    <dgm:cxn modelId="{62F30538-1397-4C92-81D5-98202D016A76}" type="presParOf" srcId="{E4B6FDD6-7F16-4FB8-861E-D9216CA581AE}" destId="{DB4B7297-D595-42C3-93FF-5E37C41CAAEA}" srcOrd="1" destOrd="0" presId="urn:microsoft.com/office/officeart/2009/3/layout/HorizontalOrganizationChart"/>
    <dgm:cxn modelId="{C1F97E74-72BE-488F-90BD-1E4C5F0CDF9B}" type="presParOf" srcId="{4D84EDF2-4C62-4CD4-888A-D2E0DC2ED534}" destId="{8F6C8087-4B5E-4878-A92C-360D336A5021}" srcOrd="1" destOrd="0" presId="urn:microsoft.com/office/officeart/2009/3/layout/HorizontalOrganizationChart"/>
    <dgm:cxn modelId="{C13776FC-6CFB-4788-9DB5-CC6E6289C399}" type="presParOf" srcId="{4D84EDF2-4C62-4CD4-888A-D2E0DC2ED534}" destId="{D7DA3B7D-B81B-4FE8-B306-2286CB6325B8}" srcOrd="2" destOrd="0" presId="urn:microsoft.com/office/officeart/2009/3/layout/HorizontalOrganizationChart"/>
    <dgm:cxn modelId="{83BBF74B-485E-4810-81A1-24914DFA5730}" type="presParOf" srcId="{6C1A8F3F-7555-449C-B934-1418D247AF3D}" destId="{8145CF14-01DA-4AC1-B2A9-A5E13C2C6EED}" srcOrd="2" destOrd="0" presId="urn:microsoft.com/office/officeart/2009/3/layout/HorizontalOrganizationChart"/>
    <dgm:cxn modelId="{034363A5-9E92-4547-95BE-B0C3737F689F}" type="presParOf" srcId="{7C7FDDBD-E9C0-4722-9D1D-7F87DFCD303E}" destId="{4EDBE89B-762B-42A9-9760-12C989CDA581}" srcOrd="2" destOrd="0" presId="urn:microsoft.com/office/officeart/2009/3/layout/HorizontalOrganizationChart"/>
    <dgm:cxn modelId="{7FA894CA-0D00-4A7B-B404-1CA2C72DE53A}" type="presParOf" srcId="{7C7FDDBD-E9C0-4722-9D1D-7F87DFCD303E}" destId="{EDEF0DE3-45F5-48B8-A6CD-5869241CA6C8}" srcOrd="3" destOrd="0" presId="urn:microsoft.com/office/officeart/2009/3/layout/HorizontalOrganizationChart"/>
    <dgm:cxn modelId="{41B4C3A4-8554-455E-9EF2-7C1DA43393A4}" type="presParOf" srcId="{EDEF0DE3-45F5-48B8-A6CD-5869241CA6C8}" destId="{2A65FAC7-A54B-4891-B344-F8403BAFA4D6}" srcOrd="0" destOrd="0" presId="urn:microsoft.com/office/officeart/2009/3/layout/HorizontalOrganizationChart"/>
    <dgm:cxn modelId="{C7DFBF8C-6D05-464B-961C-9BDBDEEB4193}" type="presParOf" srcId="{2A65FAC7-A54B-4891-B344-F8403BAFA4D6}" destId="{69D60FC7-CF72-4BDB-B5ED-3426E0CB330A}" srcOrd="0" destOrd="0" presId="urn:microsoft.com/office/officeart/2009/3/layout/HorizontalOrganizationChart"/>
    <dgm:cxn modelId="{8208F2B8-57B7-470B-9C0E-68D069D1ABBF}" type="presParOf" srcId="{2A65FAC7-A54B-4891-B344-F8403BAFA4D6}" destId="{EB2ACF36-5CF8-4667-A7D7-3EF7ED646EE9}" srcOrd="1" destOrd="0" presId="urn:microsoft.com/office/officeart/2009/3/layout/HorizontalOrganizationChart"/>
    <dgm:cxn modelId="{A4ECEE98-2D5C-47A0-BC27-05931EDF1B46}" type="presParOf" srcId="{EDEF0DE3-45F5-48B8-A6CD-5869241CA6C8}" destId="{E675FA0D-6480-4D87-AD04-F855E796B3BF}" srcOrd="1" destOrd="0" presId="urn:microsoft.com/office/officeart/2009/3/layout/HorizontalOrganizationChart"/>
    <dgm:cxn modelId="{80058294-68A5-4FC8-96C7-A087774F7E30}" type="presParOf" srcId="{E675FA0D-6480-4D87-AD04-F855E796B3BF}" destId="{80B61DA2-2EBD-4871-80B9-32A96FC5EE69}" srcOrd="0" destOrd="0" presId="urn:microsoft.com/office/officeart/2009/3/layout/HorizontalOrganizationChart"/>
    <dgm:cxn modelId="{B8ACCE8E-4B42-4691-8D19-54C2BEF18EB0}" type="presParOf" srcId="{E675FA0D-6480-4D87-AD04-F855E796B3BF}" destId="{545B0C3C-8AA8-47DA-BE3D-F81B8808C866}" srcOrd="1" destOrd="0" presId="urn:microsoft.com/office/officeart/2009/3/layout/HorizontalOrganizationChart"/>
    <dgm:cxn modelId="{F41143DC-F054-4C02-AE86-68AA6B9B9139}" type="presParOf" srcId="{545B0C3C-8AA8-47DA-BE3D-F81B8808C866}" destId="{330596A0-109B-42CA-A1F5-5C51073570B2}" srcOrd="0" destOrd="0" presId="urn:microsoft.com/office/officeart/2009/3/layout/HorizontalOrganizationChart"/>
    <dgm:cxn modelId="{401B4A7E-A29C-44FB-B699-AF8E3EA48F87}" type="presParOf" srcId="{330596A0-109B-42CA-A1F5-5C51073570B2}" destId="{77CF3ACA-85DB-41ED-9C86-2C8330D42C6C}" srcOrd="0" destOrd="0" presId="urn:microsoft.com/office/officeart/2009/3/layout/HorizontalOrganizationChart"/>
    <dgm:cxn modelId="{9498CB44-8013-41AA-A6AF-5371D9D27E70}" type="presParOf" srcId="{330596A0-109B-42CA-A1F5-5C51073570B2}" destId="{A7B693CC-2D8E-427A-89F3-C2E7DA240952}" srcOrd="1" destOrd="0" presId="urn:microsoft.com/office/officeart/2009/3/layout/HorizontalOrganizationChart"/>
    <dgm:cxn modelId="{817E32F2-67D8-412E-A2D3-F348A30C56CA}" type="presParOf" srcId="{545B0C3C-8AA8-47DA-BE3D-F81B8808C866}" destId="{4D5E1E54-8AF7-4F84-9386-A6D4A661C959}" srcOrd="1" destOrd="0" presId="urn:microsoft.com/office/officeart/2009/3/layout/HorizontalOrganizationChart"/>
    <dgm:cxn modelId="{0F3BD1F1-BDC3-471E-995E-05D598EBAE0E}" type="presParOf" srcId="{545B0C3C-8AA8-47DA-BE3D-F81B8808C866}" destId="{27B1092F-B5DA-47EC-9A07-458BC082F223}" srcOrd="2" destOrd="0" presId="urn:microsoft.com/office/officeart/2009/3/layout/HorizontalOrganizationChart"/>
    <dgm:cxn modelId="{C93E1678-879F-442F-891C-CB0BB728C4E6}" type="presParOf" srcId="{E675FA0D-6480-4D87-AD04-F855E796B3BF}" destId="{0ABDB424-1F48-4CD7-BD27-E3178BA5F532}" srcOrd="2" destOrd="0" presId="urn:microsoft.com/office/officeart/2009/3/layout/HorizontalOrganizationChart"/>
    <dgm:cxn modelId="{76EE9224-42B0-4C9C-8C23-BB7ADED6DC60}" type="presParOf" srcId="{E675FA0D-6480-4D87-AD04-F855E796B3BF}" destId="{B67C473F-BF7C-43B5-9BDF-2F70085C216F}" srcOrd="3" destOrd="0" presId="urn:microsoft.com/office/officeart/2009/3/layout/HorizontalOrganizationChart"/>
    <dgm:cxn modelId="{84992EF7-1478-4028-B6E6-C23A78E87038}" type="presParOf" srcId="{B67C473F-BF7C-43B5-9BDF-2F70085C216F}" destId="{A1AC8547-12AB-41A4-92A5-E0696FC1D8EA}" srcOrd="0" destOrd="0" presId="urn:microsoft.com/office/officeart/2009/3/layout/HorizontalOrganizationChart"/>
    <dgm:cxn modelId="{A700C03B-656A-4A8B-9DCC-E67BDCEE5FB2}" type="presParOf" srcId="{A1AC8547-12AB-41A4-92A5-E0696FC1D8EA}" destId="{1875B8AA-46E9-4CEF-B6E2-9DA6F7BFF12A}" srcOrd="0" destOrd="0" presId="urn:microsoft.com/office/officeart/2009/3/layout/HorizontalOrganizationChart"/>
    <dgm:cxn modelId="{38501ED9-0F56-4EA8-9BC2-E9966A6907B2}" type="presParOf" srcId="{A1AC8547-12AB-41A4-92A5-E0696FC1D8EA}" destId="{E59D8042-EFBD-4AFD-A16F-0B9E6EBDB3AC}" srcOrd="1" destOrd="0" presId="urn:microsoft.com/office/officeart/2009/3/layout/HorizontalOrganizationChart"/>
    <dgm:cxn modelId="{D8723471-165B-4273-8C4C-45B771C615AC}" type="presParOf" srcId="{B67C473F-BF7C-43B5-9BDF-2F70085C216F}" destId="{F785189D-3361-4B2A-9BAF-E671D5359204}" srcOrd="1" destOrd="0" presId="urn:microsoft.com/office/officeart/2009/3/layout/HorizontalOrganizationChart"/>
    <dgm:cxn modelId="{2D778CA9-722B-46EF-A32F-6148095AF9AF}" type="presParOf" srcId="{B67C473F-BF7C-43B5-9BDF-2F70085C216F}" destId="{F831E0B0-93F0-402B-8AE6-70CD4080B686}" srcOrd="2" destOrd="0" presId="urn:microsoft.com/office/officeart/2009/3/layout/HorizontalOrganizationChart"/>
    <dgm:cxn modelId="{0CEB0B78-00E8-4E66-999D-96CC723E236C}" type="presParOf" srcId="{E675FA0D-6480-4D87-AD04-F855E796B3BF}" destId="{E4111869-F905-4F53-B91F-1EFE3CE045BA}" srcOrd="4" destOrd="0" presId="urn:microsoft.com/office/officeart/2009/3/layout/HorizontalOrganizationChart"/>
    <dgm:cxn modelId="{AAB45E4C-AF67-4E20-BB90-51C4F022AE5C}" type="presParOf" srcId="{E675FA0D-6480-4D87-AD04-F855E796B3BF}" destId="{32C6183A-7281-4F5C-8051-105AB98F4AFE}" srcOrd="5" destOrd="0" presId="urn:microsoft.com/office/officeart/2009/3/layout/HorizontalOrganizationChart"/>
    <dgm:cxn modelId="{B41B58DF-BF26-427E-AA98-02B37F355485}" type="presParOf" srcId="{32C6183A-7281-4F5C-8051-105AB98F4AFE}" destId="{A1777849-AE9D-4508-B7A3-60AC4CCB7687}" srcOrd="0" destOrd="0" presId="urn:microsoft.com/office/officeart/2009/3/layout/HorizontalOrganizationChart"/>
    <dgm:cxn modelId="{360AD7F5-688C-435D-9A7F-16DBEBA93902}" type="presParOf" srcId="{A1777849-AE9D-4508-B7A3-60AC4CCB7687}" destId="{9918F269-41E9-427B-AD6D-2443D1D25886}" srcOrd="0" destOrd="0" presId="urn:microsoft.com/office/officeart/2009/3/layout/HorizontalOrganizationChart"/>
    <dgm:cxn modelId="{7BEC344C-A4EB-419D-B8E0-97C82E91BBB4}" type="presParOf" srcId="{A1777849-AE9D-4508-B7A3-60AC4CCB7687}" destId="{DC55A991-077A-4482-AF2C-51E4B0B3F4B6}" srcOrd="1" destOrd="0" presId="urn:microsoft.com/office/officeart/2009/3/layout/HorizontalOrganizationChart"/>
    <dgm:cxn modelId="{888B7CE3-A289-44FB-A959-7A78A813F687}" type="presParOf" srcId="{32C6183A-7281-4F5C-8051-105AB98F4AFE}" destId="{E40743EB-98B3-4ABA-85C5-00A7D81434A7}" srcOrd="1" destOrd="0" presId="urn:microsoft.com/office/officeart/2009/3/layout/HorizontalOrganizationChart"/>
    <dgm:cxn modelId="{CD83C4A6-9C7D-4B88-811A-CCBB566FE8D4}" type="presParOf" srcId="{32C6183A-7281-4F5C-8051-105AB98F4AFE}" destId="{239A2773-EA56-44DA-B89A-29BCE216A27D}" srcOrd="2" destOrd="0" presId="urn:microsoft.com/office/officeart/2009/3/layout/HorizontalOrganizationChart"/>
    <dgm:cxn modelId="{24B7B8E8-627B-4D94-8D05-79B19E69203D}" type="presParOf" srcId="{EDEF0DE3-45F5-48B8-A6CD-5869241CA6C8}" destId="{1B2344A3-B1DE-44C5-B6AF-818C183CDA34}" srcOrd="2" destOrd="0" presId="urn:microsoft.com/office/officeart/2009/3/layout/HorizontalOrganizationChart"/>
    <dgm:cxn modelId="{440667A9-190E-46A0-80D0-D06E9A0E779A}" type="presParOf" srcId="{7C7FDDBD-E9C0-4722-9D1D-7F87DFCD303E}" destId="{674CBF2A-CAF9-498D-BF8D-B8B21CDF7CAE}" srcOrd="4" destOrd="0" presId="urn:microsoft.com/office/officeart/2009/3/layout/HorizontalOrganizationChart"/>
    <dgm:cxn modelId="{1E479801-671D-4BA2-9D31-A57B59787C71}" type="presParOf" srcId="{7C7FDDBD-E9C0-4722-9D1D-7F87DFCD303E}" destId="{C74F0A20-FD70-4C04-AAF8-00F6D529E359}" srcOrd="5" destOrd="0" presId="urn:microsoft.com/office/officeart/2009/3/layout/HorizontalOrganizationChart"/>
    <dgm:cxn modelId="{DDC55C6D-5436-4D67-AD55-6297B2CB77BF}" type="presParOf" srcId="{C74F0A20-FD70-4C04-AAF8-00F6D529E359}" destId="{872DEF9B-F184-46B1-A323-E6ECBD826468}" srcOrd="0" destOrd="0" presId="urn:microsoft.com/office/officeart/2009/3/layout/HorizontalOrganizationChart"/>
    <dgm:cxn modelId="{229C05AC-57E5-4AE4-8F62-93D0BCE45EDD}" type="presParOf" srcId="{872DEF9B-F184-46B1-A323-E6ECBD826468}" destId="{4073B82E-034F-4F69-8E22-803C6C97EE2E}" srcOrd="0" destOrd="0" presId="urn:microsoft.com/office/officeart/2009/3/layout/HorizontalOrganizationChart"/>
    <dgm:cxn modelId="{445F1921-0853-4CDE-8933-A43C996DF7E5}" type="presParOf" srcId="{872DEF9B-F184-46B1-A323-E6ECBD826468}" destId="{9045B8B1-5921-41A5-B748-C302AAF2D3E8}" srcOrd="1" destOrd="0" presId="urn:microsoft.com/office/officeart/2009/3/layout/HorizontalOrganizationChart"/>
    <dgm:cxn modelId="{DB9D4401-CEA0-41DD-9C17-7E3A987D7A16}" type="presParOf" srcId="{C74F0A20-FD70-4C04-AAF8-00F6D529E359}" destId="{73CCD909-8169-456D-8A16-3C147E110B38}" srcOrd="1" destOrd="0" presId="urn:microsoft.com/office/officeart/2009/3/layout/HorizontalOrganizationChart"/>
    <dgm:cxn modelId="{9506F985-FADE-485E-8A46-92386461C4E0}" type="presParOf" srcId="{73CCD909-8169-456D-8A16-3C147E110B38}" destId="{05FB2011-528D-4DF3-8CFF-766874640B5D}" srcOrd="0" destOrd="0" presId="urn:microsoft.com/office/officeart/2009/3/layout/HorizontalOrganizationChart"/>
    <dgm:cxn modelId="{F2798537-A31B-4D78-A0A8-8D871BB4325F}" type="presParOf" srcId="{73CCD909-8169-456D-8A16-3C147E110B38}" destId="{FC122BBF-4859-4144-8981-0280672B967E}" srcOrd="1" destOrd="0" presId="urn:microsoft.com/office/officeart/2009/3/layout/HorizontalOrganizationChart"/>
    <dgm:cxn modelId="{88B192D9-BB55-43D4-BB96-F4E3F9E7D15B}" type="presParOf" srcId="{FC122BBF-4859-4144-8981-0280672B967E}" destId="{42048C19-1781-4AD5-B166-9C43795DC9A4}" srcOrd="0" destOrd="0" presId="urn:microsoft.com/office/officeart/2009/3/layout/HorizontalOrganizationChart"/>
    <dgm:cxn modelId="{3FFBEF8E-48D6-4755-9282-BE130C98CD5E}" type="presParOf" srcId="{42048C19-1781-4AD5-B166-9C43795DC9A4}" destId="{F890E17D-AB0C-4FE0-9365-DE21EAD68E3A}" srcOrd="0" destOrd="0" presId="urn:microsoft.com/office/officeart/2009/3/layout/HorizontalOrganizationChart"/>
    <dgm:cxn modelId="{4DDCAC13-1A2D-439D-A878-5FA7C2E556C3}" type="presParOf" srcId="{42048C19-1781-4AD5-B166-9C43795DC9A4}" destId="{D7BF2447-166D-49EF-AD5D-6AFEC2BB93C9}" srcOrd="1" destOrd="0" presId="urn:microsoft.com/office/officeart/2009/3/layout/HorizontalOrganizationChart"/>
    <dgm:cxn modelId="{C73C3620-D079-49A2-A11F-57E8CD042A81}" type="presParOf" srcId="{FC122BBF-4859-4144-8981-0280672B967E}" destId="{A453D5CE-F80F-419E-B0EC-53FE83DA4CA9}" srcOrd="1" destOrd="0" presId="urn:microsoft.com/office/officeart/2009/3/layout/HorizontalOrganizationChart"/>
    <dgm:cxn modelId="{09639153-0C2E-400D-B9BD-0DDC1DA83523}" type="presParOf" srcId="{FC122BBF-4859-4144-8981-0280672B967E}" destId="{1156B022-AF8E-493C-9A73-031AC550CB11}" srcOrd="2" destOrd="0" presId="urn:microsoft.com/office/officeart/2009/3/layout/HorizontalOrganizationChart"/>
    <dgm:cxn modelId="{FF271794-5754-4B7D-81AD-9042C6932AF5}" type="presParOf" srcId="{73CCD909-8169-456D-8A16-3C147E110B38}" destId="{CF4D8DE4-4481-43D8-8083-80D868721128}" srcOrd="2" destOrd="0" presId="urn:microsoft.com/office/officeart/2009/3/layout/HorizontalOrganizationChart"/>
    <dgm:cxn modelId="{4041376D-8079-4A59-B36C-9AF56650BE93}" type="presParOf" srcId="{73CCD909-8169-456D-8A16-3C147E110B38}" destId="{BD6364B9-8A3A-4503-9F7F-860895785029}" srcOrd="3" destOrd="0" presId="urn:microsoft.com/office/officeart/2009/3/layout/HorizontalOrganizationChart"/>
    <dgm:cxn modelId="{7149662C-315E-4BA7-BDDC-14FD1A5893A1}" type="presParOf" srcId="{BD6364B9-8A3A-4503-9F7F-860895785029}" destId="{F4255CE8-8D08-48C4-B015-B3C1B7BA320F}" srcOrd="0" destOrd="0" presId="urn:microsoft.com/office/officeart/2009/3/layout/HorizontalOrganizationChart"/>
    <dgm:cxn modelId="{0DF2A42B-257B-4DF8-ABD5-9490BB7FE264}" type="presParOf" srcId="{F4255CE8-8D08-48C4-B015-B3C1B7BA320F}" destId="{498CF179-EB8E-4E87-9FD4-F9A2CCC3A2CC}" srcOrd="0" destOrd="0" presId="urn:microsoft.com/office/officeart/2009/3/layout/HorizontalOrganizationChart"/>
    <dgm:cxn modelId="{7B0F8B89-017E-4EA1-9954-7B83A52B0F24}" type="presParOf" srcId="{F4255CE8-8D08-48C4-B015-B3C1B7BA320F}" destId="{886756BA-9ECD-412D-B3B6-8E65F73499AD}" srcOrd="1" destOrd="0" presId="urn:microsoft.com/office/officeart/2009/3/layout/HorizontalOrganizationChart"/>
    <dgm:cxn modelId="{5F53931A-9A36-46BB-9EDD-4495D805230D}" type="presParOf" srcId="{BD6364B9-8A3A-4503-9F7F-860895785029}" destId="{7FFC4B52-B199-400B-9129-3A386CE8B5B0}" srcOrd="1" destOrd="0" presId="urn:microsoft.com/office/officeart/2009/3/layout/HorizontalOrganizationChart"/>
    <dgm:cxn modelId="{73B06C6B-618F-4A77-9BA1-72ACF862687B}" type="presParOf" srcId="{BD6364B9-8A3A-4503-9F7F-860895785029}" destId="{1DE82380-BF65-45C2-9CF7-1270EAA437A9}" srcOrd="2" destOrd="0" presId="urn:microsoft.com/office/officeart/2009/3/layout/HorizontalOrganizationChart"/>
    <dgm:cxn modelId="{951E3C2F-7344-42C4-B766-CA31115AD269}" type="presParOf" srcId="{73CCD909-8169-456D-8A16-3C147E110B38}" destId="{B41C56D0-6087-493F-9680-42A490F85DD5}" srcOrd="4" destOrd="0" presId="urn:microsoft.com/office/officeart/2009/3/layout/HorizontalOrganizationChart"/>
    <dgm:cxn modelId="{81D23EFF-C5EB-41F9-A149-4785FA44AB78}" type="presParOf" srcId="{73CCD909-8169-456D-8A16-3C147E110B38}" destId="{27C42B6E-CAF7-41C4-A41C-B6D694CE8230}" srcOrd="5" destOrd="0" presId="urn:microsoft.com/office/officeart/2009/3/layout/HorizontalOrganizationChart"/>
    <dgm:cxn modelId="{9CE5C9B3-9A8E-4343-8AA0-3D1745B0F187}" type="presParOf" srcId="{27C42B6E-CAF7-41C4-A41C-B6D694CE8230}" destId="{423DBDED-F423-4CFA-80D4-D885579F9F8B}" srcOrd="0" destOrd="0" presId="urn:microsoft.com/office/officeart/2009/3/layout/HorizontalOrganizationChart"/>
    <dgm:cxn modelId="{F9262575-980E-4572-8E17-94F9EFB1D363}" type="presParOf" srcId="{423DBDED-F423-4CFA-80D4-D885579F9F8B}" destId="{5F7C52E6-23A8-480C-93BE-2797905B97B5}" srcOrd="0" destOrd="0" presId="urn:microsoft.com/office/officeart/2009/3/layout/HorizontalOrganizationChart"/>
    <dgm:cxn modelId="{A7C122A0-2E88-4274-B947-119EC894394A}" type="presParOf" srcId="{423DBDED-F423-4CFA-80D4-D885579F9F8B}" destId="{49D2B7A4-B739-4811-83DF-7991A00A6331}" srcOrd="1" destOrd="0" presId="urn:microsoft.com/office/officeart/2009/3/layout/HorizontalOrganizationChart"/>
    <dgm:cxn modelId="{8DA252CB-E1F7-44D2-B871-4180A28DEF67}" type="presParOf" srcId="{27C42B6E-CAF7-41C4-A41C-B6D694CE8230}" destId="{CD8F6B64-45EE-423E-B1E5-683790524ED9}" srcOrd="1" destOrd="0" presId="urn:microsoft.com/office/officeart/2009/3/layout/HorizontalOrganizationChart"/>
    <dgm:cxn modelId="{2DF0B185-4FB8-41C0-82D7-410F3847105D}" type="presParOf" srcId="{27C42B6E-CAF7-41C4-A41C-B6D694CE8230}" destId="{5CF806F7-EA86-471B-B44E-89722490A557}" srcOrd="2" destOrd="0" presId="urn:microsoft.com/office/officeart/2009/3/layout/HorizontalOrganizationChart"/>
    <dgm:cxn modelId="{EA9EA82B-7046-497C-88C5-8C3558EE12D8}" type="presParOf" srcId="{73CCD909-8169-456D-8A16-3C147E110B38}" destId="{84DF7A77-6B62-4ED7-9B8B-A56DB67B0631}" srcOrd="6" destOrd="0" presId="urn:microsoft.com/office/officeart/2009/3/layout/HorizontalOrganizationChart"/>
    <dgm:cxn modelId="{3BBAD42F-D57D-409B-9633-91668EF6B7FB}" type="presParOf" srcId="{73CCD909-8169-456D-8A16-3C147E110B38}" destId="{4592AE2E-9B8A-495C-9C3F-4E5A36E17372}" srcOrd="7" destOrd="0" presId="urn:microsoft.com/office/officeart/2009/3/layout/HorizontalOrganizationChart"/>
    <dgm:cxn modelId="{5DAEE75D-41CF-4DFF-A715-C5DCEC24BCDF}" type="presParOf" srcId="{4592AE2E-9B8A-495C-9C3F-4E5A36E17372}" destId="{F9368901-3AAD-429F-AA3C-FD4E6AD09BD7}" srcOrd="0" destOrd="0" presId="urn:microsoft.com/office/officeart/2009/3/layout/HorizontalOrganizationChart"/>
    <dgm:cxn modelId="{62F1CB9E-5CD8-4E8F-9DC2-5BB98C0B68AF}" type="presParOf" srcId="{F9368901-3AAD-429F-AA3C-FD4E6AD09BD7}" destId="{2D3685AA-2844-4D02-93B5-E911DAEC8D95}" srcOrd="0" destOrd="0" presId="urn:microsoft.com/office/officeart/2009/3/layout/HorizontalOrganizationChart"/>
    <dgm:cxn modelId="{8DBA41BB-A0DA-4F05-BF8E-BC4890FDFBF6}" type="presParOf" srcId="{F9368901-3AAD-429F-AA3C-FD4E6AD09BD7}" destId="{A00CE0D1-DD4A-41B5-805D-6BBD446A336E}" srcOrd="1" destOrd="0" presId="urn:microsoft.com/office/officeart/2009/3/layout/HorizontalOrganizationChart"/>
    <dgm:cxn modelId="{047EFD7F-BBFB-4AD7-979C-E422E2A00B6F}" type="presParOf" srcId="{4592AE2E-9B8A-495C-9C3F-4E5A36E17372}" destId="{A8BF1875-3760-4144-9AF1-852E6580D7CC}" srcOrd="1" destOrd="0" presId="urn:microsoft.com/office/officeart/2009/3/layout/HorizontalOrganizationChart"/>
    <dgm:cxn modelId="{260F4B3A-E091-4C19-BBF2-0C57F1C2BC5B}" type="presParOf" srcId="{4592AE2E-9B8A-495C-9C3F-4E5A36E17372}" destId="{9ABA5CCE-9C51-43C0-A1D0-A7273D6BC4F4}" srcOrd="2" destOrd="0" presId="urn:microsoft.com/office/officeart/2009/3/layout/HorizontalOrganizationChart"/>
    <dgm:cxn modelId="{9713C0B5-1C33-4F86-988E-EE014411EFC6}" type="presParOf" srcId="{73CCD909-8169-456D-8A16-3C147E110B38}" destId="{991E9001-2C88-470E-9169-403D20F37041}" srcOrd="8" destOrd="0" presId="urn:microsoft.com/office/officeart/2009/3/layout/HorizontalOrganizationChart"/>
    <dgm:cxn modelId="{0D2F55C6-8EB3-4112-B1A8-DF31730D8CB9}" type="presParOf" srcId="{73CCD909-8169-456D-8A16-3C147E110B38}" destId="{5E1803CF-6459-497E-A465-6421B8234CEB}" srcOrd="9" destOrd="0" presId="urn:microsoft.com/office/officeart/2009/3/layout/HorizontalOrganizationChart"/>
    <dgm:cxn modelId="{552842C8-0D66-4501-B473-AE78C08EE07D}" type="presParOf" srcId="{5E1803CF-6459-497E-A465-6421B8234CEB}" destId="{C1D6164A-CF29-474F-B88C-A1D763A05CFF}" srcOrd="0" destOrd="0" presId="urn:microsoft.com/office/officeart/2009/3/layout/HorizontalOrganizationChart"/>
    <dgm:cxn modelId="{05639455-E008-45C5-96E9-2C9139027991}" type="presParOf" srcId="{C1D6164A-CF29-474F-B88C-A1D763A05CFF}" destId="{2D6A3670-AEA3-4222-9903-19C9B5AAB98B}" srcOrd="0" destOrd="0" presId="urn:microsoft.com/office/officeart/2009/3/layout/HorizontalOrganizationChart"/>
    <dgm:cxn modelId="{D5FFD1DD-AAA0-49BB-AAED-E457BC836A82}" type="presParOf" srcId="{C1D6164A-CF29-474F-B88C-A1D763A05CFF}" destId="{AD64DB20-4471-4966-B564-A302D8CD04FE}" srcOrd="1" destOrd="0" presId="urn:microsoft.com/office/officeart/2009/3/layout/HorizontalOrganizationChart"/>
    <dgm:cxn modelId="{A8455C96-5224-4BDB-B863-35A30DAB269F}" type="presParOf" srcId="{5E1803CF-6459-497E-A465-6421B8234CEB}" destId="{3B123E7A-D1CE-452B-9905-13C1FCFAC915}" srcOrd="1" destOrd="0" presId="urn:microsoft.com/office/officeart/2009/3/layout/HorizontalOrganizationChart"/>
    <dgm:cxn modelId="{CD135197-16A9-4045-8D74-C8697B745DBE}" type="presParOf" srcId="{5E1803CF-6459-497E-A465-6421B8234CEB}" destId="{7E059F07-382C-4F14-9A43-781746951FE5}" srcOrd="2" destOrd="0" presId="urn:microsoft.com/office/officeart/2009/3/layout/HorizontalOrganizationChart"/>
    <dgm:cxn modelId="{A50FCDD9-53DF-46D8-99D0-0E4BF88E5AAB}" type="presParOf" srcId="{C74F0A20-FD70-4C04-AAF8-00F6D529E359}" destId="{96B7E62D-952E-49F0-8D6C-784C72FD4E6F}" srcOrd="2" destOrd="0" presId="urn:microsoft.com/office/officeart/2009/3/layout/HorizontalOrganizationChart"/>
    <dgm:cxn modelId="{2FE81220-9B49-4362-AF8D-8435BAA2B46A}" type="presParOf" srcId="{2C674C2B-25DB-4CF7-A947-767F963DB710}" destId="{CC9D307E-E9FC-4979-9B72-CE2CB24F0F42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1E9001-2C88-470E-9169-403D20F37041}">
      <dsp:nvSpPr>
        <dsp:cNvPr id="0" name=""/>
        <dsp:cNvSpPr/>
      </dsp:nvSpPr>
      <dsp:spPr>
        <a:xfrm>
          <a:off x="4308132" y="4480361"/>
          <a:ext cx="910427" cy="107214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785759" y="0"/>
              </a:lnTo>
              <a:lnTo>
                <a:pt x="785759" y="1072146"/>
              </a:lnTo>
              <a:lnTo>
                <a:pt x="910427" y="1072146"/>
              </a:lnTo>
            </a:path>
          </a:pathLst>
        </a:custGeom>
        <a:noFill/>
        <a:ln w="15875" cap="rnd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4DF7A77-6B62-4ED7-9B8B-A56DB67B0631}">
      <dsp:nvSpPr>
        <dsp:cNvPr id="0" name=""/>
        <dsp:cNvSpPr/>
      </dsp:nvSpPr>
      <dsp:spPr>
        <a:xfrm>
          <a:off x="4308132" y="4480361"/>
          <a:ext cx="910427" cy="53607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785759" y="0"/>
              </a:lnTo>
              <a:lnTo>
                <a:pt x="785759" y="536073"/>
              </a:lnTo>
              <a:lnTo>
                <a:pt x="910427" y="536073"/>
              </a:lnTo>
            </a:path>
          </a:pathLst>
        </a:custGeom>
        <a:noFill/>
        <a:ln w="15875" cap="rnd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41C56D0-6087-493F-9680-42A490F85DD5}">
      <dsp:nvSpPr>
        <dsp:cNvPr id="0" name=""/>
        <dsp:cNvSpPr/>
      </dsp:nvSpPr>
      <dsp:spPr>
        <a:xfrm>
          <a:off x="4308132" y="4434641"/>
          <a:ext cx="91042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910427" y="45720"/>
              </a:lnTo>
            </a:path>
          </a:pathLst>
        </a:custGeom>
        <a:noFill/>
        <a:ln w="15875" cap="rnd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F4D8DE4-4481-43D8-8083-80D868721128}">
      <dsp:nvSpPr>
        <dsp:cNvPr id="0" name=""/>
        <dsp:cNvSpPr/>
      </dsp:nvSpPr>
      <dsp:spPr>
        <a:xfrm>
          <a:off x="4308132" y="3944288"/>
          <a:ext cx="910427" cy="536073"/>
        </a:xfrm>
        <a:custGeom>
          <a:avLst/>
          <a:gdLst/>
          <a:ahLst/>
          <a:cxnLst/>
          <a:rect l="0" t="0" r="0" b="0"/>
          <a:pathLst>
            <a:path>
              <a:moveTo>
                <a:pt x="0" y="536073"/>
              </a:moveTo>
              <a:lnTo>
                <a:pt x="785759" y="536073"/>
              </a:lnTo>
              <a:lnTo>
                <a:pt x="785759" y="0"/>
              </a:lnTo>
              <a:lnTo>
                <a:pt x="910427" y="0"/>
              </a:lnTo>
            </a:path>
          </a:pathLst>
        </a:custGeom>
        <a:noFill/>
        <a:ln w="15875" cap="rnd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5FB2011-528D-4DF3-8CFF-766874640B5D}">
      <dsp:nvSpPr>
        <dsp:cNvPr id="0" name=""/>
        <dsp:cNvSpPr/>
      </dsp:nvSpPr>
      <dsp:spPr>
        <a:xfrm>
          <a:off x="4308132" y="3408214"/>
          <a:ext cx="910427" cy="1072146"/>
        </a:xfrm>
        <a:custGeom>
          <a:avLst/>
          <a:gdLst/>
          <a:ahLst/>
          <a:cxnLst/>
          <a:rect l="0" t="0" r="0" b="0"/>
          <a:pathLst>
            <a:path>
              <a:moveTo>
                <a:pt x="0" y="1072146"/>
              </a:moveTo>
              <a:lnTo>
                <a:pt x="785759" y="1072146"/>
              </a:lnTo>
              <a:lnTo>
                <a:pt x="785759" y="0"/>
              </a:lnTo>
              <a:lnTo>
                <a:pt x="910427" y="0"/>
              </a:lnTo>
            </a:path>
          </a:pathLst>
        </a:custGeom>
        <a:noFill/>
        <a:ln w="15875" cap="rnd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74CBF2A-CAF9-498D-BF8D-B8B21CDF7CAE}">
      <dsp:nvSpPr>
        <dsp:cNvPr id="0" name=""/>
        <dsp:cNvSpPr/>
      </dsp:nvSpPr>
      <dsp:spPr>
        <a:xfrm>
          <a:off x="2206824" y="2604104"/>
          <a:ext cx="854625" cy="187625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729957" y="0"/>
              </a:lnTo>
              <a:lnTo>
                <a:pt x="729957" y="1876257"/>
              </a:lnTo>
              <a:lnTo>
                <a:pt x="854625" y="1876257"/>
              </a:lnTo>
            </a:path>
          </a:pathLst>
        </a:custGeom>
        <a:noFill/>
        <a:ln w="15875" cap="rnd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4111869-F905-4F53-B91F-1EFE3CE045BA}">
      <dsp:nvSpPr>
        <dsp:cNvPr id="0" name=""/>
        <dsp:cNvSpPr/>
      </dsp:nvSpPr>
      <dsp:spPr>
        <a:xfrm>
          <a:off x="4308132" y="2336068"/>
          <a:ext cx="910427" cy="53607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785759" y="0"/>
              </a:lnTo>
              <a:lnTo>
                <a:pt x="785759" y="536073"/>
              </a:lnTo>
              <a:lnTo>
                <a:pt x="910427" y="536073"/>
              </a:lnTo>
            </a:path>
          </a:pathLst>
        </a:custGeom>
        <a:noFill/>
        <a:ln w="15875" cap="rnd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ABDB424-1F48-4CD7-BD27-E3178BA5F532}">
      <dsp:nvSpPr>
        <dsp:cNvPr id="0" name=""/>
        <dsp:cNvSpPr/>
      </dsp:nvSpPr>
      <dsp:spPr>
        <a:xfrm>
          <a:off x="4308132" y="2290348"/>
          <a:ext cx="91042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910427" y="45720"/>
              </a:lnTo>
            </a:path>
          </a:pathLst>
        </a:custGeom>
        <a:noFill/>
        <a:ln w="15875" cap="rnd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0B61DA2-2EBD-4871-80B9-32A96FC5EE69}">
      <dsp:nvSpPr>
        <dsp:cNvPr id="0" name=""/>
        <dsp:cNvSpPr/>
      </dsp:nvSpPr>
      <dsp:spPr>
        <a:xfrm>
          <a:off x="4308132" y="1799994"/>
          <a:ext cx="910427" cy="536073"/>
        </a:xfrm>
        <a:custGeom>
          <a:avLst/>
          <a:gdLst/>
          <a:ahLst/>
          <a:cxnLst/>
          <a:rect l="0" t="0" r="0" b="0"/>
          <a:pathLst>
            <a:path>
              <a:moveTo>
                <a:pt x="0" y="536073"/>
              </a:moveTo>
              <a:lnTo>
                <a:pt x="785759" y="536073"/>
              </a:lnTo>
              <a:lnTo>
                <a:pt x="785759" y="0"/>
              </a:lnTo>
              <a:lnTo>
                <a:pt x="910427" y="0"/>
              </a:lnTo>
            </a:path>
          </a:pathLst>
        </a:custGeom>
        <a:noFill/>
        <a:ln w="15875" cap="rnd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EDBE89B-762B-42A9-9760-12C989CDA581}">
      <dsp:nvSpPr>
        <dsp:cNvPr id="0" name=""/>
        <dsp:cNvSpPr/>
      </dsp:nvSpPr>
      <dsp:spPr>
        <a:xfrm>
          <a:off x="2206824" y="2336068"/>
          <a:ext cx="854625" cy="268036"/>
        </a:xfrm>
        <a:custGeom>
          <a:avLst/>
          <a:gdLst/>
          <a:ahLst/>
          <a:cxnLst/>
          <a:rect l="0" t="0" r="0" b="0"/>
          <a:pathLst>
            <a:path>
              <a:moveTo>
                <a:pt x="0" y="268036"/>
              </a:moveTo>
              <a:lnTo>
                <a:pt x="729957" y="268036"/>
              </a:lnTo>
              <a:lnTo>
                <a:pt x="729957" y="0"/>
              </a:lnTo>
              <a:lnTo>
                <a:pt x="854625" y="0"/>
              </a:lnTo>
            </a:path>
          </a:pathLst>
        </a:custGeom>
        <a:noFill/>
        <a:ln w="15875" cap="rnd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01B5B68-36B8-4081-BB80-22382770BA6A}">
      <dsp:nvSpPr>
        <dsp:cNvPr id="0" name=""/>
        <dsp:cNvSpPr/>
      </dsp:nvSpPr>
      <dsp:spPr>
        <a:xfrm>
          <a:off x="4308132" y="727847"/>
          <a:ext cx="910427" cy="53379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785759" y="0"/>
              </a:lnTo>
              <a:lnTo>
                <a:pt x="785759" y="533792"/>
              </a:lnTo>
              <a:lnTo>
                <a:pt x="910427" y="533792"/>
              </a:lnTo>
            </a:path>
          </a:pathLst>
        </a:custGeom>
        <a:noFill/>
        <a:ln w="15875" cap="rnd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5070781-A541-4A61-A8E9-34FC004C54DE}">
      <dsp:nvSpPr>
        <dsp:cNvPr id="0" name=""/>
        <dsp:cNvSpPr/>
      </dsp:nvSpPr>
      <dsp:spPr>
        <a:xfrm>
          <a:off x="4308132" y="679846"/>
          <a:ext cx="91042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8001"/>
              </a:moveTo>
              <a:lnTo>
                <a:pt x="785759" y="48001"/>
              </a:lnTo>
              <a:lnTo>
                <a:pt x="785759" y="45720"/>
              </a:lnTo>
              <a:lnTo>
                <a:pt x="910427" y="45720"/>
              </a:lnTo>
            </a:path>
          </a:pathLst>
        </a:custGeom>
        <a:noFill/>
        <a:ln w="15875" cap="rnd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125FB45-2AAB-4901-85FF-021B8AB28D0C}">
      <dsp:nvSpPr>
        <dsp:cNvPr id="0" name=""/>
        <dsp:cNvSpPr/>
      </dsp:nvSpPr>
      <dsp:spPr>
        <a:xfrm>
          <a:off x="4308132" y="190119"/>
          <a:ext cx="910427" cy="537728"/>
        </a:xfrm>
        <a:custGeom>
          <a:avLst/>
          <a:gdLst/>
          <a:ahLst/>
          <a:cxnLst/>
          <a:rect l="0" t="0" r="0" b="0"/>
          <a:pathLst>
            <a:path>
              <a:moveTo>
                <a:pt x="0" y="537728"/>
              </a:moveTo>
              <a:lnTo>
                <a:pt x="785759" y="537728"/>
              </a:lnTo>
              <a:lnTo>
                <a:pt x="785759" y="0"/>
              </a:lnTo>
              <a:lnTo>
                <a:pt x="910427" y="0"/>
              </a:lnTo>
            </a:path>
          </a:pathLst>
        </a:custGeom>
        <a:noFill/>
        <a:ln w="15875" cap="rnd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A1C9DB7-C633-4569-B6C5-6E43BDEF809F}">
      <dsp:nvSpPr>
        <dsp:cNvPr id="0" name=""/>
        <dsp:cNvSpPr/>
      </dsp:nvSpPr>
      <dsp:spPr>
        <a:xfrm>
          <a:off x="2206824" y="727847"/>
          <a:ext cx="854625" cy="1876257"/>
        </a:xfrm>
        <a:custGeom>
          <a:avLst/>
          <a:gdLst/>
          <a:ahLst/>
          <a:cxnLst/>
          <a:rect l="0" t="0" r="0" b="0"/>
          <a:pathLst>
            <a:path>
              <a:moveTo>
                <a:pt x="0" y="1876257"/>
              </a:moveTo>
              <a:lnTo>
                <a:pt x="729957" y="1876257"/>
              </a:lnTo>
              <a:lnTo>
                <a:pt x="729957" y="0"/>
              </a:lnTo>
              <a:lnTo>
                <a:pt x="854625" y="0"/>
              </a:lnTo>
            </a:path>
          </a:pathLst>
        </a:custGeom>
        <a:noFill/>
        <a:ln w="15875" cap="rnd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2FB6F27-343D-4F5E-A8A8-284B8893453A}">
      <dsp:nvSpPr>
        <dsp:cNvPr id="0" name=""/>
        <dsp:cNvSpPr/>
      </dsp:nvSpPr>
      <dsp:spPr>
        <a:xfrm>
          <a:off x="960141" y="2413985"/>
          <a:ext cx="1246682" cy="380238"/>
        </a:xfrm>
        <a:prstGeom prst="rect">
          <a:avLst/>
        </a:prstGeom>
        <a:solidFill>
          <a:srgbClr val="FFC000"/>
        </a:solidFill>
        <a:ln>
          <a:noFill/>
        </a:ln>
        <a:effectLst>
          <a:outerShdw blurRad="38100" dist="25400" dir="5400000" rotWithShape="0">
            <a:srgbClr val="000000">
              <a:alpha val="64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Login</a:t>
          </a:r>
          <a:endParaRPr lang="en-IN" sz="1600" kern="1200" dirty="0"/>
        </a:p>
      </dsp:txBody>
      <dsp:txXfrm>
        <a:off x="960141" y="2413985"/>
        <a:ext cx="1246682" cy="380238"/>
      </dsp:txXfrm>
    </dsp:sp>
    <dsp:sp modelId="{2083C074-AC2F-4F4B-948C-77BF4A28A549}">
      <dsp:nvSpPr>
        <dsp:cNvPr id="0" name=""/>
        <dsp:cNvSpPr/>
      </dsp:nvSpPr>
      <dsp:spPr>
        <a:xfrm>
          <a:off x="3061449" y="537728"/>
          <a:ext cx="1246682" cy="380238"/>
        </a:xfrm>
        <a:prstGeom prst="rect">
          <a:avLst/>
        </a:prstGeom>
        <a:solidFill>
          <a:schemeClr val="accent4">
            <a:lumMod val="40000"/>
            <a:lumOff val="60000"/>
          </a:schemeClr>
        </a:solidFill>
        <a:ln>
          <a:noFill/>
        </a:ln>
        <a:effectLst>
          <a:outerShdw blurRad="38100" dist="25400" dir="5400000" rotWithShape="0">
            <a:srgbClr val="000000">
              <a:alpha val="64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 dirty="0"/>
            <a:t>User</a:t>
          </a:r>
          <a:endParaRPr lang="en-IN" sz="1050" kern="1200" dirty="0"/>
        </a:p>
      </dsp:txBody>
      <dsp:txXfrm>
        <a:off x="3061449" y="537728"/>
        <a:ext cx="1246682" cy="380238"/>
      </dsp:txXfrm>
    </dsp:sp>
    <dsp:sp modelId="{69FA4E81-A150-4015-BCC5-2AAE1E2A0195}">
      <dsp:nvSpPr>
        <dsp:cNvPr id="0" name=""/>
        <dsp:cNvSpPr/>
      </dsp:nvSpPr>
      <dsp:spPr>
        <a:xfrm>
          <a:off x="5218559" y="0"/>
          <a:ext cx="1246682" cy="380238"/>
        </a:xfrm>
        <a:prstGeom prst="rect">
          <a:avLst/>
        </a:prstGeom>
        <a:solidFill>
          <a:schemeClr val="accent4">
            <a:lumMod val="20000"/>
            <a:lumOff val="80000"/>
          </a:schemeClr>
        </a:solidFill>
        <a:ln>
          <a:noFill/>
        </a:ln>
        <a:effectLst>
          <a:outerShdw blurRad="38100" dist="25400" dir="5400000" rotWithShape="0">
            <a:srgbClr val="000000">
              <a:alpha val="64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 dirty="0"/>
            <a:t>Add a </a:t>
          </a:r>
          <a:r>
            <a:rPr lang="en-US" sz="1400" kern="1200" dirty="0"/>
            <a:t>Ticket</a:t>
          </a:r>
          <a:endParaRPr lang="en-IN" sz="1400" kern="1200" dirty="0"/>
        </a:p>
      </dsp:txBody>
      <dsp:txXfrm>
        <a:off x="5218559" y="0"/>
        <a:ext cx="1246682" cy="380238"/>
      </dsp:txXfrm>
    </dsp:sp>
    <dsp:sp modelId="{45BAC8C7-9549-4BDB-BD6A-47BB476668C5}">
      <dsp:nvSpPr>
        <dsp:cNvPr id="0" name=""/>
        <dsp:cNvSpPr/>
      </dsp:nvSpPr>
      <dsp:spPr>
        <a:xfrm>
          <a:off x="5218559" y="535447"/>
          <a:ext cx="1246682" cy="380238"/>
        </a:xfrm>
        <a:prstGeom prst="rect">
          <a:avLst/>
        </a:prstGeom>
        <a:solidFill>
          <a:schemeClr val="accent4">
            <a:lumMod val="20000"/>
            <a:lumOff val="80000"/>
          </a:schemeClr>
        </a:solidFill>
        <a:ln>
          <a:noFill/>
        </a:ln>
        <a:effectLst>
          <a:outerShdw blurRad="38100" dist="25400" dir="5400000" rotWithShape="0">
            <a:srgbClr val="000000">
              <a:alpha val="64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 dirty="0"/>
            <a:t>View  and Edit Ticket</a:t>
          </a:r>
        </a:p>
      </dsp:txBody>
      <dsp:txXfrm>
        <a:off x="5218559" y="535447"/>
        <a:ext cx="1246682" cy="380238"/>
      </dsp:txXfrm>
    </dsp:sp>
    <dsp:sp modelId="{7101DB5E-E5E3-4BCB-86F0-D52C9C47157A}">
      <dsp:nvSpPr>
        <dsp:cNvPr id="0" name=""/>
        <dsp:cNvSpPr/>
      </dsp:nvSpPr>
      <dsp:spPr>
        <a:xfrm>
          <a:off x="5218559" y="1071520"/>
          <a:ext cx="1246682" cy="380238"/>
        </a:xfrm>
        <a:prstGeom prst="rect">
          <a:avLst/>
        </a:prstGeom>
        <a:solidFill>
          <a:schemeClr val="accent4">
            <a:lumMod val="20000"/>
            <a:lumOff val="80000"/>
          </a:schemeClr>
        </a:solidFill>
        <a:ln>
          <a:noFill/>
        </a:ln>
        <a:effectLst>
          <a:outerShdw blurRad="38100" dist="25400" dir="5400000" rotWithShape="0">
            <a:srgbClr val="000000">
              <a:alpha val="64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 dirty="0"/>
            <a:t>Profile Update</a:t>
          </a:r>
        </a:p>
      </dsp:txBody>
      <dsp:txXfrm>
        <a:off x="5218559" y="1071520"/>
        <a:ext cx="1246682" cy="380238"/>
      </dsp:txXfrm>
    </dsp:sp>
    <dsp:sp modelId="{69D60FC7-CF72-4BDB-B5ED-3426E0CB330A}">
      <dsp:nvSpPr>
        <dsp:cNvPr id="0" name=""/>
        <dsp:cNvSpPr/>
      </dsp:nvSpPr>
      <dsp:spPr>
        <a:xfrm>
          <a:off x="3061449" y="2145948"/>
          <a:ext cx="1246682" cy="380238"/>
        </a:xfrm>
        <a:prstGeom prst="rect">
          <a:avLst/>
        </a:prstGeom>
        <a:solidFill>
          <a:schemeClr val="accent5">
            <a:lumMod val="60000"/>
            <a:lumOff val="40000"/>
          </a:schemeClr>
        </a:solidFill>
        <a:ln>
          <a:noFill/>
        </a:ln>
        <a:effectLst>
          <a:outerShdw blurRad="38100" dist="25400" dir="5400000" rotWithShape="0">
            <a:srgbClr val="000000">
              <a:alpha val="64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 dirty="0"/>
            <a:t>Technician</a:t>
          </a:r>
          <a:endParaRPr lang="en-IN" sz="1050" kern="1200" dirty="0"/>
        </a:p>
      </dsp:txBody>
      <dsp:txXfrm>
        <a:off x="3061449" y="2145948"/>
        <a:ext cx="1246682" cy="380238"/>
      </dsp:txXfrm>
    </dsp:sp>
    <dsp:sp modelId="{77CF3ACA-85DB-41ED-9C86-2C8330D42C6C}">
      <dsp:nvSpPr>
        <dsp:cNvPr id="0" name=""/>
        <dsp:cNvSpPr/>
      </dsp:nvSpPr>
      <dsp:spPr>
        <a:xfrm>
          <a:off x="5218559" y="1609875"/>
          <a:ext cx="1246682" cy="380238"/>
        </a:xfrm>
        <a:prstGeom prst="rect">
          <a:avLst/>
        </a:prstGeom>
        <a:solidFill>
          <a:schemeClr val="accent5">
            <a:lumMod val="20000"/>
            <a:lumOff val="80000"/>
          </a:schemeClr>
        </a:solidFill>
        <a:ln>
          <a:noFill/>
        </a:ln>
        <a:effectLst>
          <a:outerShdw blurRad="38100" dist="25400" dir="5400000" rotWithShape="0">
            <a:srgbClr val="000000">
              <a:alpha val="64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 dirty="0"/>
            <a:t>View a Ticket</a:t>
          </a:r>
        </a:p>
      </dsp:txBody>
      <dsp:txXfrm>
        <a:off x="5218559" y="1609875"/>
        <a:ext cx="1246682" cy="380238"/>
      </dsp:txXfrm>
    </dsp:sp>
    <dsp:sp modelId="{1875B8AA-46E9-4CEF-B6E2-9DA6F7BFF12A}">
      <dsp:nvSpPr>
        <dsp:cNvPr id="0" name=""/>
        <dsp:cNvSpPr/>
      </dsp:nvSpPr>
      <dsp:spPr>
        <a:xfrm>
          <a:off x="5218559" y="2145948"/>
          <a:ext cx="1246682" cy="380238"/>
        </a:xfrm>
        <a:prstGeom prst="rect">
          <a:avLst/>
        </a:prstGeom>
        <a:solidFill>
          <a:schemeClr val="accent5">
            <a:lumMod val="20000"/>
            <a:lumOff val="80000"/>
          </a:schemeClr>
        </a:solidFill>
        <a:ln>
          <a:noFill/>
        </a:ln>
        <a:effectLst>
          <a:outerShdw blurRad="38100" dist="25400" dir="5400000" rotWithShape="0">
            <a:srgbClr val="000000">
              <a:alpha val="64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 dirty="0"/>
            <a:t>Reply to Ticket</a:t>
          </a:r>
        </a:p>
      </dsp:txBody>
      <dsp:txXfrm>
        <a:off x="5218559" y="2145948"/>
        <a:ext cx="1246682" cy="380238"/>
      </dsp:txXfrm>
    </dsp:sp>
    <dsp:sp modelId="{9918F269-41E9-427B-AD6D-2443D1D25886}">
      <dsp:nvSpPr>
        <dsp:cNvPr id="0" name=""/>
        <dsp:cNvSpPr/>
      </dsp:nvSpPr>
      <dsp:spPr>
        <a:xfrm>
          <a:off x="5218559" y="2682022"/>
          <a:ext cx="1246682" cy="380238"/>
        </a:xfrm>
        <a:prstGeom prst="rect">
          <a:avLst/>
        </a:prstGeom>
        <a:solidFill>
          <a:schemeClr val="accent5">
            <a:lumMod val="20000"/>
            <a:lumOff val="80000"/>
          </a:schemeClr>
        </a:solidFill>
        <a:ln>
          <a:noFill/>
        </a:ln>
        <a:effectLst>
          <a:outerShdw blurRad="38100" dist="25400" dir="5400000" rotWithShape="0">
            <a:srgbClr val="000000">
              <a:alpha val="64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 dirty="0"/>
            <a:t>Delete Ticket</a:t>
          </a:r>
        </a:p>
      </dsp:txBody>
      <dsp:txXfrm>
        <a:off x="5218559" y="2682022"/>
        <a:ext cx="1246682" cy="380238"/>
      </dsp:txXfrm>
    </dsp:sp>
    <dsp:sp modelId="{4073B82E-034F-4F69-8E22-803C6C97EE2E}">
      <dsp:nvSpPr>
        <dsp:cNvPr id="0" name=""/>
        <dsp:cNvSpPr/>
      </dsp:nvSpPr>
      <dsp:spPr>
        <a:xfrm>
          <a:off x="3061449" y="4290242"/>
          <a:ext cx="1246682" cy="380238"/>
        </a:xfrm>
        <a:prstGeom prst="rect">
          <a:avLst/>
        </a:prstGeom>
        <a:solidFill>
          <a:schemeClr val="accent6">
            <a:lumMod val="60000"/>
            <a:lumOff val="40000"/>
          </a:schemeClr>
        </a:solidFill>
        <a:ln>
          <a:noFill/>
        </a:ln>
        <a:effectLst>
          <a:outerShdw blurRad="38100" dist="25400" dir="5400000" rotWithShape="0">
            <a:srgbClr val="000000">
              <a:alpha val="64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 dirty="0"/>
            <a:t>Admin</a:t>
          </a:r>
          <a:endParaRPr lang="en-IN" sz="1050" kern="1200" dirty="0"/>
        </a:p>
      </dsp:txBody>
      <dsp:txXfrm>
        <a:off x="3061449" y="4290242"/>
        <a:ext cx="1246682" cy="380238"/>
      </dsp:txXfrm>
    </dsp:sp>
    <dsp:sp modelId="{F890E17D-AB0C-4FE0-9365-DE21EAD68E3A}">
      <dsp:nvSpPr>
        <dsp:cNvPr id="0" name=""/>
        <dsp:cNvSpPr/>
      </dsp:nvSpPr>
      <dsp:spPr>
        <a:xfrm>
          <a:off x="5218559" y="3218095"/>
          <a:ext cx="1246682" cy="380238"/>
        </a:xfrm>
        <a:prstGeom prst="rect">
          <a:avLst/>
        </a:prstGeom>
        <a:solidFill>
          <a:schemeClr val="accent6">
            <a:lumMod val="20000"/>
            <a:lumOff val="80000"/>
          </a:schemeClr>
        </a:solidFill>
        <a:ln>
          <a:noFill/>
        </a:ln>
        <a:effectLst>
          <a:outerShdw blurRad="38100" dist="25400" dir="5400000" rotWithShape="0">
            <a:srgbClr val="000000">
              <a:alpha val="64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 dirty="0"/>
            <a:t>Add Technician</a:t>
          </a:r>
        </a:p>
      </dsp:txBody>
      <dsp:txXfrm>
        <a:off x="5218559" y="3218095"/>
        <a:ext cx="1246682" cy="380238"/>
      </dsp:txXfrm>
    </dsp:sp>
    <dsp:sp modelId="{498CF179-EB8E-4E87-9FD4-F9A2CCC3A2CC}">
      <dsp:nvSpPr>
        <dsp:cNvPr id="0" name=""/>
        <dsp:cNvSpPr/>
      </dsp:nvSpPr>
      <dsp:spPr>
        <a:xfrm>
          <a:off x="5218559" y="3754169"/>
          <a:ext cx="1246682" cy="380238"/>
        </a:xfrm>
        <a:prstGeom prst="rect">
          <a:avLst/>
        </a:prstGeom>
        <a:solidFill>
          <a:schemeClr val="accent6">
            <a:lumMod val="20000"/>
            <a:lumOff val="80000"/>
          </a:schemeClr>
        </a:solidFill>
        <a:ln>
          <a:noFill/>
        </a:ln>
        <a:effectLst>
          <a:outerShdw blurRad="38100" dist="25400" dir="5400000" rotWithShape="0">
            <a:srgbClr val="000000">
              <a:alpha val="64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 dirty="0"/>
            <a:t>Edit and Delete Technician</a:t>
          </a:r>
        </a:p>
      </dsp:txBody>
      <dsp:txXfrm>
        <a:off x="5218559" y="3754169"/>
        <a:ext cx="1246682" cy="380238"/>
      </dsp:txXfrm>
    </dsp:sp>
    <dsp:sp modelId="{5F7C52E6-23A8-480C-93BE-2797905B97B5}">
      <dsp:nvSpPr>
        <dsp:cNvPr id="0" name=""/>
        <dsp:cNvSpPr/>
      </dsp:nvSpPr>
      <dsp:spPr>
        <a:xfrm>
          <a:off x="5218559" y="4290242"/>
          <a:ext cx="1246682" cy="380238"/>
        </a:xfrm>
        <a:prstGeom prst="rect">
          <a:avLst/>
        </a:prstGeom>
        <a:solidFill>
          <a:schemeClr val="accent6">
            <a:lumMod val="20000"/>
            <a:lumOff val="80000"/>
          </a:schemeClr>
        </a:solidFill>
        <a:ln>
          <a:noFill/>
        </a:ln>
        <a:effectLst>
          <a:outerShdw blurRad="38100" dist="25400" dir="5400000" rotWithShape="0">
            <a:srgbClr val="000000">
              <a:alpha val="64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 dirty="0"/>
            <a:t>View a Ticket</a:t>
          </a:r>
        </a:p>
      </dsp:txBody>
      <dsp:txXfrm>
        <a:off x="5218559" y="4290242"/>
        <a:ext cx="1246682" cy="380238"/>
      </dsp:txXfrm>
    </dsp:sp>
    <dsp:sp modelId="{2D3685AA-2844-4D02-93B5-E911DAEC8D95}">
      <dsp:nvSpPr>
        <dsp:cNvPr id="0" name=""/>
        <dsp:cNvSpPr/>
      </dsp:nvSpPr>
      <dsp:spPr>
        <a:xfrm>
          <a:off x="5218559" y="4826316"/>
          <a:ext cx="1246682" cy="380238"/>
        </a:xfrm>
        <a:prstGeom prst="rect">
          <a:avLst/>
        </a:prstGeom>
        <a:solidFill>
          <a:schemeClr val="accent6">
            <a:lumMod val="20000"/>
            <a:lumOff val="80000"/>
          </a:schemeClr>
        </a:solidFill>
        <a:ln>
          <a:noFill/>
        </a:ln>
        <a:effectLst>
          <a:outerShdw blurRad="38100" dist="25400" dir="5400000" rotWithShape="0">
            <a:srgbClr val="000000">
              <a:alpha val="64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 dirty="0"/>
            <a:t>Reply to Ticket</a:t>
          </a:r>
        </a:p>
      </dsp:txBody>
      <dsp:txXfrm>
        <a:off x="5218559" y="4826316"/>
        <a:ext cx="1246682" cy="380238"/>
      </dsp:txXfrm>
    </dsp:sp>
    <dsp:sp modelId="{2D6A3670-AEA3-4222-9903-19C9B5AAB98B}">
      <dsp:nvSpPr>
        <dsp:cNvPr id="0" name=""/>
        <dsp:cNvSpPr/>
      </dsp:nvSpPr>
      <dsp:spPr>
        <a:xfrm>
          <a:off x="5218559" y="5362389"/>
          <a:ext cx="1246682" cy="380238"/>
        </a:xfrm>
        <a:prstGeom prst="rect">
          <a:avLst/>
        </a:prstGeom>
        <a:solidFill>
          <a:schemeClr val="accent6">
            <a:lumMod val="20000"/>
            <a:lumOff val="80000"/>
          </a:schemeClr>
        </a:solidFill>
        <a:ln>
          <a:noFill/>
        </a:ln>
        <a:effectLst>
          <a:outerShdw blurRad="38100" dist="25400" dir="5400000" rotWithShape="0">
            <a:srgbClr val="000000">
              <a:alpha val="64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 dirty="0"/>
            <a:t>Delete Ticket</a:t>
          </a:r>
        </a:p>
      </dsp:txBody>
      <dsp:txXfrm>
        <a:off x="5218559" y="5362389"/>
        <a:ext cx="1246682" cy="38023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1E9001-2C88-470E-9169-403D20F37041}">
      <dsp:nvSpPr>
        <dsp:cNvPr id="0" name=""/>
        <dsp:cNvSpPr/>
      </dsp:nvSpPr>
      <dsp:spPr>
        <a:xfrm>
          <a:off x="4304277" y="4349194"/>
          <a:ext cx="1003407" cy="118164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866006" y="0"/>
              </a:lnTo>
              <a:lnTo>
                <a:pt x="866006" y="1181642"/>
              </a:lnTo>
              <a:lnTo>
                <a:pt x="1003407" y="1181642"/>
              </a:lnTo>
            </a:path>
          </a:pathLst>
        </a:custGeom>
        <a:noFill/>
        <a:ln w="15875" cap="rnd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4DF7A77-6B62-4ED7-9B8B-A56DB67B0631}">
      <dsp:nvSpPr>
        <dsp:cNvPr id="0" name=""/>
        <dsp:cNvSpPr/>
      </dsp:nvSpPr>
      <dsp:spPr>
        <a:xfrm>
          <a:off x="4304277" y="4349194"/>
          <a:ext cx="1003407" cy="59082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866006" y="0"/>
              </a:lnTo>
              <a:lnTo>
                <a:pt x="866006" y="590821"/>
              </a:lnTo>
              <a:lnTo>
                <a:pt x="1003407" y="590821"/>
              </a:lnTo>
            </a:path>
          </a:pathLst>
        </a:custGeom>
        <a:noFill/>
        <a:ln w="15875" cap="rnd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41C56D0-6087-493F-9680-42A490F85DD5}">
      <dsp:nvSpPr>
        <dsp:cNvPr id="0" name=""/>
        <dsp:cNvSpPr/>
      </dsp:nvSpPr>
      <dsp:spPr>
        <a:xfrm>
          <a:off x="4304277" y="4303474"/>
          <a:ext cx="100340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003407" y="45720"/>
              </a:lnTo>
            </a:path>
          </a:pathLst>
        </a:custGeom>
        <a:noFill/>
        <a:ln w="15875" cap="rnd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F4D8DE4-4481-43D8-8083-80D868721128}">
      <dsp:nvSpPr>
        <dsp:cNvPr id="0" name=""/>
        <dsp:cNvSpPr/>
      </dsp:nvSpPr>
      <dsp:spPr>
        <a:xfrm>
          <a:off x="4304277" y="3758373"/>
          <a:ext cx="1003407" cy="590821"/>
        </a:xfrm>
        <a:custGeom>
          <a:avLst/>
          <a:gdLst/>
          <a:ahLst/>
          <a:cxnLst/>
          <a:rect l="0" t="0" r="0" b="0"/>
          <a:pathLst>
            <a:path>
              <a:moveTo>
                <a:pt x="0" y="590821"/>
              </a:moveTo>
              <a:lnTo>
                <a:pt x="866006" y="590821"/>
              </a:lnTo>
              <a:lnTo>
                <a:pt x="866006" y="0"/>
              </a:lnTo>
              <a:lnTo>
                <a:pt x="1003407" y="0"/>
              </a:lnTo>
            </a:path>
          </a:pathLst>
        </a:custGeom>
        <a:noFill/>
        <a:ln w="15875" cap="rnd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5FB2011-528D-4DF3-8CFF-766874640B5D}">
      <dsp:nvSpPr>
        <dsp:cNvPr id="0" name=""/>
        <dsp:cNvSpPr/>
      </dsp:nvSpPr>
      <dsp:spPr>
        <a:xfrm>
          <a:off x="4304277" y="3167552"/>
          <a:ext cx="1003407" cy="1181642"/>
        </a:xfrm>
        <a:custGeom>
          <a:avLst/>
          <a:gdLst/>
          <a:ahLst/>
          <a:cxnLst/>
          <a:rect l="0" t="0" r="0" b="0"/>
          <a:pathLst>
            <a:path>
              <a:moveTo>
                <a:pt x="0" y="1181642"/>
              </a:moveTo>
              <a:lnTo>
                <a:pt x="866006" y="1181642"/>
              </a:lnTo>
              <a:lnTo>
                <a:pt x="866006" y="0"/>
              </a:lnTo>
              <a:lnTo>
                <a:pt x="1003407" y="0"/>
              </a:lnTo>
            </a:path>
          </a:pathLst>
        </a:custGeom>
        <a:noFill/>
        <a:ln w="15875" cap="rnd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74CBF2A-CAF9-498D-BF8D-B8B21CDF7CAE}">
      <dsp:nvSpPr>
        <dsp:cNvPr id="0" name=""/>
        <dsp:cNvSpPr/>
      </dsp:nvSpPr>
      <dsp:spPr>
        <a:xfrm>
          <a:off x="1988367" y="2429025"/>
          <a:ext cx="941906" cy="192016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804506" y="0"/>
              </a:lnTo>
              <a:lnTo>
                <a:pt x="804506" y="1920169"/>
              </a:lnTo>
              <a:lnTo>
                <a:pt x="941906" y="1920169"/>
              </a:lnTo>
            </a:path>
          </a:pathLst>
        </a:custGeom>
        <a:noFill/>
        <a:ln w="15875" cap="rnd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4111869-F905-4F53-B91F-1EFE3CE045BA}">
      <dsp:nvSpPr>
        <dsp:cNvPr id="0" name=""/>
        <dsp:cNvSpPr/>
      </dsp:nvSpPr>
      <dsp:spPr>
        <a:xfrm>
          <a:off x="4304277" y="1985909"/>
          <a:ext cx="1003407" cy="59082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866006" y="0"/>
              </a:lnTo>
              <a:lnTo>
                <a:pt x="866006" y="590821"/>
              </a:lnTo>
              <a:lnTo>
                <a:pt x="1003407" y="590821"/>
              </a:lnTo>
            </a:path>
          </a:pathLst>
        </a:custGeom>
        <a:noFill/>
        <a:ln w="15875" cap="rnd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ABDB424-1F48-4CD7-BD27-E3178BA5F532}">
      <dsp:nvSpPr>
        <dsp:cNvPr id="0" name=""/>
        <dsp:cNvSpPr/>
      </dsp:nvSpPr>
      <dsp:spPr>
        <a:xfrm>
          <a:off x="4304277" y="1940189"/>
          <a:ext cx="100340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003407" y="45720"/>
              </a:lnTo>
            </a:path>
          </a:pathLst>
        </a:custGeom>
        <a:noFill/>
        <a:ln w="15875" cap="rnd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0B61DA2-2EBD-4871-80B9-32A96FC5EE69}">
      <dsp:nvSpPr>
        <dsp:cNvPr id="0" name=""/>
        <dsp:cNvSpPr/>
      </dsp:nvSpPr>
      <dsp:spPr>
        <a:xfrm>
          <a:off x="4304277" y="1395088"/>
          <a:ext cx="1003407" cy="590821"/>
        </a:xfrm>
        <a:custGeom>
          <a:avLst/>
          <a:gdLst/>
          <a:ahLst/>
          <a:cxnLst/>
          <a:rect l="0" t="0" r="0" b="0"/>
          <a:pathLst>
            <a:path>
              <a:moveTo>
                <a:pt x="0" y="590821"/>
              </a:moveTo>
              <a:lnTo>
                <a:pt x="866006" y="590821"/>
              </a:lnTo>
              <a:lnTo>
                <a:pt x="866006" y="0"/>
              </a:lnTo>
              <a:lnTo>
                <a:pt x="1003407" y="0"/>
              </a:lnTo>
            </a:path>
          </a:pathLst>
        </a:custGeom>
        <a:noFill/>
        <a:ln w="15875" cap="rnd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EDBE89B-762B-42A9-9760-12C989CDA581}">
      <dsp:nvSpPr>
        <dsp:cNvPr id="0" name=""/>
        <dsp:cNvSpPr/>
      </dsp:nvSpPr>
      <dsp:spPr>
        <a:xfrm>
          <a:off x="1988367" y="1985909"/>
          <a:ext cx="941906" cy="443116"/>
        </a:xfrm>
        <a:custGeom>
          <a:avLst/>
          <a:gdLst/>
          <a:ahLst/>
          <a:cxnLst/>
          <a:rect l="0" t="0" r="0" b="0"/>
          <a:pathLst>
            <a:path>
              <a:moveTo>
                <a:pt x="0" y="443116"/>
              </a:moveTo>
              <a:lnTo>
                <a:pt x="804506" y="443116"/>
              </a:lnTo>
              <a:lnTo>
                <a:pt x="804506" y="0"/>
              </a:lnTo>
              <a:lnTo>
                <a:pt x="941906" y="0"/>
              </a:lnTo>
            </a:path>
          </a:pathLst>
        </a:custGeom>
        <a:noFill/>
        <a:ln w="15875" cap="rnd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5070781-A541-4A61-A8E9-34FC004C54DE}">
      <dsp:nvSpPr>
        <dsp:cNvPr id="0" name=""/>
        <dsp:cNvSpPr/>
      </dsp:nvSpPr>
      <dsp:spPr>
        <a:xfrm>
          <a:off x="4304277" y="508855"/>
          <a:ext cx="1003407" cy="2928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866006" y="0"/>
              </a:lnTo>
              <a:lnTo>
                <a:pt x="866006" y="292896"/>
              </a:lnTo>
              <a:lnTo>
                <a:pt x="1003407" y="292896"/>
              </a:lnTo>
            </a:path>
          </a:pathLst>
        </a:custGeom>
        <a:noFill/>
        <a:ln w="15875" cap="rnd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125FB45-2AAB-4901-85FF-021B8AB28D0C}">
      <dsp:nvSpPr>
        <dsp:cNvPr id="0" name=""/>
        <dsp:cNvSpPr/>
      </dsp:nvSpPr>
      <dsp:spPr>
        <a:xfrm>
          <a:off x="4304277" y="210930"/>
          <a:ext cx="1003407" cy="297925"/>
        </a:xfrm>
        <a:custGeom>
          <a:avLst/>
          <a:gdLst/>
          <a:ahLst/>
          <a:cxnLst/>
          <a:rect l="0" t="0" r="0" b="0"/>
          <a:pathLst>
            <a:path>
              <a:moveTo>
                <a:pt x="0" y="297925"/>
              </a:moveTo>
              <a:lnTo>
                <a:pt x="866006" y="297925"/>
              </a:lnTo>
              <a:lnTo>
                <a:pt x="866006" y="0"/>
              </a:lnTo>
              <a:lnTo>
                <a:pt x="1003407" y="0"/>
              </a:lnTo>
            </a:path>
          </a:pathLst>
        </a:custGeom>
        <a:noFill/>
        <a:ln w="15875" cap="rnd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A1C9DB7-C633-4569-B6C5-6E43BDEF809F}">
      <dsp:nvSpPr>
        <dsp:cNvPr id="0" name=""/>
        <dsp:cNvSpPr/>
      </dsp:nvSpPr>
      <dsp:spPr>
        <a:xfrm>
          <a:off x="1988367" y="508855"/>
          <a:ext cx="941906" cy="1920169"/>
        </a:xfrm>
        <a:custGeom>
          <a:avLst/>
          <a:gdLst/>
          <a:ahLst/>
          <a:cxnLst/>
          <a:rect l="0" t="0" r="0" b="0"/>
          <a:pathLst>
            <a:path>
              <a:moveTo>
                <a:pt x="0" y="1920169"/>
              </a:moveTo>
              <a:lnTo>
                <a:pt x="804506" y="1920169"/>
              </a:lnTo>
              <a:lnTo>
                <a:pt x="804506" y="0"/>
              </a:lnTo>
              <a:lnTo>
                <a:pt x="941906" y="0"/>
              </a:lnTo>
            </a:path>
          </a:pathLst>
        </a:custGeom>
        <a:noFill/>
        <a:ln w="15875" cap="rnd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2FB6F27-343D-4F5E-A8A8-284B8893453A}">
      <dsp:nvSpPr>
        <dsp:cNvPr id="0" name=""/>
        <dsp:cNvSpPr/>
      </dsp:nvSpPr>
      <dsp:spPr>
        <a:xfrm>
          <a:off x="614364" y="2219489"/>
          <a:ext cx="1374003" cy="419070"/>
        </a:xfrm>
        <a:prstGeom prst="rect">
          <a:avLst/>
        </a:prstGeom>
        <a:solidFill>
          <a:srgbClr val="FFC000"/>
        </a:solidFill>
        <a:ln>
          <a:noFill/>
        </a:ln>
        <a:effectLst>
          <a:outerShdw blurRad="38100" dist="25400" dir="5400000" rotWithShape="0">
            <a:srgbClr val="000000">
              <a:alpha val="64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Login</a:t>
          </a:r>
          <a:endParaRPr lang="en-IN" sz="1600" kern="1200" dirty="0"/>
        </a:p>
      </dsp:txBody>
      <dsp:txXfrm>
        <a:off x="614364" y="2219489"/>
        <a:ext cx="1374003" cy="419070"/>
      </dsp:txXfrm>
    </dsp:sp>
    <dsp:sp modelId="{2083C074-AC2F-4F4B-948C-77BF4A28A549}">
      <dsp:nvSpPr>
        <dsp:cNvPr id="0" name=""/>
        <dsp:cNvSpPr/>
      </dsp:nvSpPr>
      <dsp:spPr>
        <a:xfrm>
          <a:off x="2930273" y="299320"/>
          <a:ext cx="1374003" cy="419070"/>
        </a:xfrm>
        <a:prstGeom prst="rect">
          <a:avLst/>
        </a:prstGeom>
        <a:solidFill>
          <a:schemeClr val="accent4">
            <a:lumMod val="40000"/>
            <a:lumOff val="60000"/>
          </a:schemeClr>
        </a:solidFill>
        <a:ln>
          <a:noFill/>
        </a:ln>
        <a:effectLst>
          <a:outerShdw blurRad="38100" dist="25400" dir="5400000" rotWithShape="0">
            <a:srgbClr val="000000">
              <a:alpha val="64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 dirty="0"/>
            <a:t>User</a:t>
          </a:r>
          <a:endParaRPr lang="en-IN" sz="1050" kern="1200" dirty="0"/>
        </a:p>
      </dsp:txBody>
      <dsp:txXfrm>
        <a:off x="2930273" y="299320"/>
        <a:ext cx="1374003" cy="419070"/>
      </dsp:txXfrm>
    </dsp:sp>
    <dsp:sp modelId="{69FA4E81-A150-4015-BCC5-2AAE1E2A0195}">
      <dsp:nvSpPr>
        <dsp:cNvPr id="0" name=""/>
        <dsp:cNvSpPr/>
      </dsp:nvSpPr>
      <dsp:spPr>
        <a:xfrm>
          <a:off x="5307684" y="1395"/>
          <a:ext cx="1374003" cy="419070"/>
        </a:xfrm>
        <a:prstGeom prst="rect">
          <a:avLst/>
        </a:prstGeom>
        <a:solidFill>
          <a:schemeClr val="accent4">
            <a:lumMod val="20000"/>
            <a:lumOff val="80000"/>
          </a:schemeClr>
        </a:solidFill>
        <a:ln>
          <a:noFill/>
        </a:ln>
        <a:effectLst>
          <a:outerShdw blurRad="38100" dist="25400" dir="5400000" rotWithShape="0">
            <a:srgbClr val="000000">
              <a:alpha val="64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 dirty="0"/>
            <a:t>Add a </a:t>
          </a:r>
          <a:r>
            <a:rPr lang="en-US" sz="1400" kern="1200" dirty="0"/>
            <a:t>Ticket</a:t>
          </a:r>
          <a:endParaRPr lang="en-IN" sz="1400" kern="1200" dirty="0"/>
        </a:p>
      </dsp:txBody>
      <dsp:txXfrm>
        <a:off x="5307684" y="1395"/>
        <a:ext cx="1374003" cy="419070"/>
      </dsp:txXfrm>
    </dsp:sp>
    <dsp:sp modelId="{45BAC8C7-9549-4BDB-BD6A-47BB476668C5}">
      <dsp:nvSpPr>
        <dsp:cNvPr id="0" name=""/>
        <dsp:cNvSpPr/>
      </dsp:nvSpPr>
      <dsp:spPr>
        <a:xfrm>
          <a:off x="5307684" y="592216"/>
          <a:ext cx="1374003" cy="419070"/>
        </a:xfrm>
        <a:prstGeom prst="rect">
          <a:avLst/>
        </a:prstGeom>
        <a:solidFill>
          <a:schemeClr val="accent4">
            <a:lumMod val="20000"/>
            <a:lumOff val="80000"/>
          </a:schemeClr>
        </a:solidFill>
        <a:ln>
          <a:noFill/>
        </a:ln>
        <a:effectLst>
          <a:outerShdw blurRad="38100" dist="25400" dir="5400000" rotWithShape="0">
            <a:srgbClr val="000000">
              <a:alpha val="64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 dirty="0"/>
            <a:t>View  and Edit Ticket</a:t>
          </a:r>
        </a:p>
      </dsp:txBody>
      <dsp:txXfrm>
        <a:off x="5307684" y="592216"/>
        <a:ext cx="1374003" cy="419070"/>
      </dsp:txXfrm>
    </dsp:sp>
    <dsp:sp modelId="{69D60FC7-CF72-4BDB-B5ED-3426E0CB330A}">
      <dsp:nvSpPr>
        <dsp:cNvPr id="0" name=""/>
        <dsp:cNvSpPr/>
      </dsp:nvSpPr>
      <dsp:spPr>
        <a:xfrm>
          <a:off x="2930273" y="1776373"/>
          <a:ext cx="1374003" cy="419070"/>
        </a:xfrm>
        <a:prstGeom prst="rect">
          <a:avLst/>
        </a:prstGeom>
        <a:solidFill>
          <a:schemeClr val="accent5">
            <a:lumMod val="60000"/>
            <a:lumOff val="40000"/>
          </a:schemeClr>
        </a:solidFill>
        <a:ln>
          <a:noFill/>
        </a:ln>
        <a:effectLst>
          <a:outerShdw blurRad="38100" dist="25400" dir="5400000" rotWithShape="0">
            <a:srgbClr val="000000">
              <a:alpha val="64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 dirty="0"/>
            <a:t>Technician</a:t>
          </a:r>
          <a:endParaRPr lang="en-IN" sz="1050" kern="1200" dirty="0"/>
        </a:p>
      </dsp:txBody>
      <dsp:txXfrm>
        <a:off x="2930273" y="1776373"/>
        <a:ext cx="1374003" cy="419070"/>
      </dsp:txXfrm>
    </dsp:sp>
    <dsp:sp modelId="{77CF3ACA-85DB-41ED-9C86-2C8330D42C6C}">
      <dsp:nvSpPr>
        <dsp:cNvPr id="0" name=""/>
        <dsp:cNvSpPr/>
      </dsp:nvSpPr>
      <dsp:spPr>
        <a:xfrm>
          <a:off x="5307684" y="1185552"/>
          <a:ext cx="1374003" cy="419070"/>
        </a:xfrm>
        <a:prstGeom prst="rect">
          <a:avLst/>
        </a:prstGeom>
        <a:solidFill>
          <a:schemeClr val="accent5">
            <a:lumMod val="20000"/>
            <a:lumOff val="80000"/>
          </a:schemeClr>
        </a:solidFill>
        <a:ln>
          <a:noFill/>
        </a:ln>
        <a:effectLst>
          <a:outerShdw blurRad="38100" dist="25400" dir="5400000" rotWithShape="0">
            <a:srgbClr val="000000">
              <a:alpha val="64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 dirty="0"/>
            <a:t>View a Ticket</a:t>
          </a:r>
        </a:p>
      </dsp:txBody>
      <dsp:txXfrm>
        <a:off x="5307684" y="1185552"/>
        <a:ext cx="1374003" cy="419070"/>
      </dsp:txXfrm>
    </dsp:sp>
    <dsp:sp modelId="{1875B8AA-46E9-4CEF-B6E2-9DA6F7BFF12A}">
      <dsp:nvSpPr>
        <dsp:cNvPr id="0" name=""/>
        <dsp:cNvSpPr/>
      </dsp:nvSpPr>
      <dsp:spPr>
        <a:xfrm>
          <a:off x="5307684" y="1776373"/>
          <a:ext cx="1374003" cy="419070"/>
        </a:xfrm>
        <a:prstGeom prst="rect">
          <a:avLst/>
        </a:prstGeom>
        <a:solidFill>
          <a:schemeClr val="accent5">
            <a:lumMod val="20000"/>
            <a:lumOff val="80000"/>
          </a:schemeClr>
        </a:solidFill>
        <a:ln>
          <a:noFill/>
        </a:ln>
        <a:effectLst>
          <a:outerShdw blurRad="38100" dist="25400" dir="5400000" rotWithShape="0">
            <a:srgbClr val="000000">
              <a:alpha val="64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 dirty="0"/>
            <a:t>Reply to Ticket</a:t>
          </a:r>
        </a:p>
      </dsp:txBody>
      <dsp:txXfrm>
        <a:off x="5307684" y="1776373"/>
        <a:ext cx="1374003" cy="419070"/>
      </dsp:txXfrm>
    </dsp:sp>
    <dsp:sp modelId="{9918F269-41E9-427B-AD6D-2443D1D25886}">
      <dsp:nvSpPr>
        <dsp:cNvPr id="0" name=""/>
        <dsp:cNvSpPr/>
      </dsp:nvSpPr>
      <dsp:spPr>
        <a:xfrm>
          <a:off x="5307684" y="2367195"/>
          <a:ext cx="1374003" cy="419070"/>
        </a:xfrm>
        <a:prstGeom prst="rect">
          <a:avLst/>
        </a:prstGeom>
        <a:solidFill>
          <a:schemeClr val="accent5">
            <a:lumMod val="20000"/>
            <a:lumOff val="80000"/>
          </a:schemeClr>
        </a:solidFill>
        <a:ln>
          <a:noFill/>
        </a:ln>
        <a:effectLst>
          <a:outerShdw blurRad="38100" dist="25400" dir="5400000" rotWithShape="0">
            <a:srgbClr val="000000">
              <a:alpha val="64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 dirty="0"/>
            <a:t>Add  Component</a:t>
          </a:r>
        </a:p>
      </dsp:txBody>
      <dsp:txXfrm>
        <a:off x="5307684" y="2367195"/>
        <a:ext cx="1374003" cy="419070"/>
      </dsp:txXfrm>
    </dsp:sp>
    <dsp:sp modelId="{4073B82E-034F-4F69-8E22-803C6C97EE2E}">
      <dsp:nvSpPr>
        <dsp:cNvPr id="0" name=""/>
        <dsp:cNvSpPr/>
      </dsp:nvSpPr>
      <dsp:spPr>
        <a:xfrm>
          <a:off x="2930273" y="4139659"/>
          <a:ext cx="1374003" cy="419070"/>
        </a:xfrm>
        <a:prstGeom prst="rect">
          <a:avLst/>
        </a:prstGeom>
        <a:solidFill>
          <a:schemeClr val="accent6">
            <a:lumMod val="60000"/>
            <a:lumOff val="40000"/>
          </a:schemeClr>
        </a:solidFill>
        <a:ln>
          <a:noFill/>
        </a:ln>
        <a:effectLst>
          <a:outerShdw blurRad="38100" dist="25400" dir="5400000" rotWithShape="0">
            <a:srgbClr val="000000">
              <a:alpha val="64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 dirty="0"/>
            <a:t>Admin</a:t>
          </a:r>
          <a:endParaRPr lang="en-IN" sz="1050" kern="1200" dirty="0"/>
        </a:p>
      </dsp:txBody>
      <dsp:txXfrm>
        <a:off x="2930273" y="4139659"/>
        <a:ext cx="1374003" cy="419070"/>
      </dsp:txXfrm>
    </dsp:sp>
    <dsp:sp modelId="{F890E17D-AB0C-4FE0-9365-DE21EAD68E3A}">
      <dsp:nvSpPr>
        <dsp:cNvPr id="0" name=""/>
        <dsp:cNvSpPr/>
      </dsp:nvSpPr>
      <dsp:spPr>
        <a:xfrm>
          <a:off x="5307684" y="2958016"/>
          <a:ext cx="1374003" cy="419070"/>
        </a:xfrm>
        <a:prstGeom prst="rect">
          <a:avLst/>
        </a:prstGeom>
        <a:solidFill>
          <a:schemeClr val="accent6">
            <a:lumMod val="20000"/>
            <a:lumOff val="80000"/>
          </a:schemeClr>
        </a:solidFill>
        <a:ln>
          <a:noFill/>
        </a:ln>
        <a:effectLst>
          <a:outerShdw blurRad="38100" dist="25400" dir="5400000" rotWithShape="0">
            <a:srgbClr val="000000">
              <a:alpha val="64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 dirty="0"/>
            <a:t>Add Technician</a:t>
          </a:r>
        </a:p>
      </dsp:txBody>
      <dsp:txXfrm>
        <a:off x="5307684" y="2958016"/>
        <a:ext cx="1374003" cy="419070"/>
      </dsp:txXfrm>
    </dsp:sp>
    <dsp:sp modelId="{498CF179-EB8E-4E87-9FD4-F9A2CCC3A2CC}">
      <dsp:nvSpPr>
        <dsp:cNvPr id="0" name=""/>
        <dsp:cNvSpPr/>
      </dsp:nvSpPr>
      <dsp:spPr>
        <a:xfrm>
          <a:off x="5307684" y="3548838"/>
          <a:ext cx="1374003" cy="419070"/>
        </a:xfrm>
        <a:prstGeom prst="rect">
          <a:avLst/>
        </a:prstGeom>
        <a:solidFill>
          <a:schemeClr val="accent6">
            <a:lumMod val="20000"/>
            <a:lumOff val="80000"/>
          </a:schemeClr>
        </a:solidFill>
        <a:ln>
          <a:noFill/>
        </a:ln>
        <a:effectLst>
          <a:outerShdw blurRad="38100" dist="25400" dir="5400000" rotWithShape="0">
            <a:srgbClr val="000000">
              <a:alpha val="64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 dirty="0"/>
            <a:t>List Tech/ User</a:t>
          </a:r>
        </a:p>
      </dsp:txBody>
      <dsp:txXfrm>
        <a:off x="5307684" y="3548838"/>
        <a:ext cx="1374003" cy="419070"/>
      </dsp:txXfrm>
    </dsp:sp>
    <dsp:sp modelId="{5F7C52E6-23A8-480C-93BE-2797905B97B5}">
      <dsp:nvSpPr>
        <dsp:cNvPr id="0" name=""/>
        <dsp:cNvSpPr/>
      </dsp:nvSpPr>
      <dsp:spPr>
        <a:xfrm>
          <a:off x="5307684" y="4139659"/>
          <a:ext cx="1374003" cy="419070"/>
        </a:xfrm>
        <a:prstGeom prst="rect">
          <a:avLst/>
        </a:prstGeom>
        <a:solidFill>
          <a:schemeClr val="accent6">
            <a:lumMod val="20000"/>
            <a:lumOff val="80000"/>
          </a:schemeClr>
        </a:solidFill>
        <a:ln>
          <a:noFill/>
        </a:ln>
        <a:effectLst>
          <a:outerShdw blurRad="38100" dist="25400" dir="5400000" rotWithShape="0">
            <a:srgbClr val="000000">
              <a:alpha val="64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 dirty="0"/>
            <a:t>View a Ticket</a:t>
          </a:r>
        </a:p>
      </dsp:txBody>
      <dsp:txXfrm>
        <a:off x="5307684" y="4139659"/>
        <a:ext cx="1374003" cy="419070"/>
      </dsp:txXfrm>
    </dsp:sp>
    <dsp:sp modelId="{2D3685AA-2844-4D02-93B5-E911DAEC8D95}">
      <dsp:nvSpPr>
        <dsp:cNvPr id="0" name=""/>
        <dsp:cNvSpPr/>
      </dsp:nvSpPr>
      <dsp:spPr>
        <a:xfrm>
          <a:off x="5307684" y="4730480"/>
          <a:ext cx="1374003" cy="419070"/>
        </a:xfrm>
        <a:prstGeom prst="rect">
          <a:avLst/>
        </a:prstGeom>
        <a:solidFill>
          <a:schemeClr val="accent6">
            <a:lumMod val="20000"/>
            <a:lumOff val="80000"/>
          </a:schemeClr>
        </a:solidFill>
        <a:ln>
          <a:noFill/>
        </a:ln>
        <a:effectLst>
          <a:outerShdw blurRad="38100" dist="25400" dir="5400000" rotWithShape="0">
            <a:srgbClr val="000000">
              <a:alpha val="64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 dirty="0"/>
            <a:t>Reply to Ticket</a:t>
          </a:r>
        </a:p>
      </dsp:txBody>
      <dsp:txXfrm>
        <a:off x="5307684" y="4730480"/>
        <a:ext cx="1374003" cy="419070"/>
      </dsp:txXfrm>
    </dsp:sp>
    <dsp:sp modelId="{2D6A3670-AEA3-4222-9903-19C9B5AAB98B}">
      <dsp:nvSpPr>
        <dsp:cNvPr id="0" name=""/>
        <dsp:cNvSpPr/>
      </dsp:nvSpPr>
      <dsp:spPr>
        <a:xfrm>
          <a:off x="5307684" y="5321302"/>
          <a:ext cx="1374003" cy="419070"/>
        </a:xfrm>
        <a:prstGeom prst="rect">
          <a:avLst/>
        </a:prstGeom>
        <a:solidFill>
          <a:schemeClr val="accent6">
            <a:lumMod val="20000"/>
            <a:lumOff val="80000"/>
          </a:schemeClr>
        </a:solidFill>
        <a:ln>
          <a:noFill/>
        </a:ln>
        <a:effectLst>
          <a:outerShdw blurRad="38100" dist="25400" dir="5400000" rotWithShape="0">
            <a:srgbClr val="000000">
              <a:alpha val="64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 dirty="0"/>
            <a:t>Add Components</a:t>
          </a:r>
        </a:p>
      </dsp:txBody>
      <dsp:txXfrm>
        <a:off x="5307684" y="5321302"/>
        <a:ext cx="1374003" cy="41907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1E9001-2C88-470E-9169-403D20F37041}">
      <dsp:nvSpPr>
        <dsp:cNvPr id="0" name=""/>
        <dsp:cNvSpPr/>
      </dsp:nvSpPr>
      <dsp:spPr>
        <a:xfrm>
          <a:off x="3245148" y="3860499"/>
          <a:ext cx="784530" cy="92388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77102" y="0"/>
              </a:lnTo>
              <a:lnTo>
                <a:pt x="677102" y="923887"/>
              </a:lnTo>
              <a:lnTo>
                <a:pt x="784530" y="923887"/>
              </a:lnTo>
            </a:path>
          </a:pathLst>
        </a:custGeom>
        <a:noFill/>
        <a:ln w="15875" cap="rnd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4DF7A77-6B62-4ED7-9B8B-A56DB67B0631}">
      <dsp:nvSpPr>
        <dsp:cNvPr id="0" name=""/>
        <dsp:cNvSpPr/>
      </dsp:nvSpPr>
      <dsp:spPr>
        <a:xfrm>
          <a:off x="3245148" y="3860499"/>
          <a:ext cx="784530" cy="46194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77102" y="0"/>
              </a:lnTo>
              <a:lnTo>
                <a:pt x="677102" y="461943"/>
              </a:lnTo>
              <a:lnTo>
                <a:pt x="784530" y="461943"/>
              </a:lnTo>
            </a:path>
          </a:pathLst>
        </a:custGeom>
        <a:noFill/>
        <a:ln w="15875" cap="rnd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41C56D0-6087-493F-9680-42A490F85DD5}">
      <dsp:nvSpPr>
        <dsp:cNvPr id="0" name=""/>
        <dsp:cNvSpPr/>
      </dsp:nvSpPr>
      <dsp:spPr>
        <a:xfrm>
          <a:off x="3245148" y="3814779"/>
          <a:ext cx="78453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784530" y="45720"/>
              </a:lnTo>
            </a:path>
          </a:pathLst>
        </a:custGeom>
        <a:noFill/>
        <a:ln w="15875" cap="rnd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F4D8DE4-4481-43D8-8083-80D868721128}">
      <dsp:nvSpPr>
        <dsp:cNvPr id="0" name=""/>
        <dsp:cNvSpPr/>
      </dsp:nvSpPr>
      <dsp:spPr>
        <a:xfrm>
          <a:off x="3245148" y="3398555"/>
          <a:ext cx="784530" cy="461943"/>
        </a:xfrm>
        <a:custGeom>
          <a:avLst/>
          <a:gdLst/>
          <a:ahLst/>
          <a:cxnLst/>
          <a:rect l="0" t="0" r="0" b="0"/>
          <a:pathLst>
            <a:path>
              <a:moveTo>
                <a:pt x="0" y="461943"/>
              </a:moveTo>
              <a:lnTo>
                <a:pt x="677102" y="461943"/>
              </a:lnTo>
              <a:lnTo>
                <a:pt x="677102" y="0"/>
              </a:lnTo>
              <a:lnTo>
                <a:pt x="784530" y="0"/>
              </a:lnTo>
            </a:path>
          </a:pathLst>
        </a:custGeom>
        <a:noFill/>
        <a:ln w="15875" cap="rnd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5FB2011-528D-4DF3-8CFF-766874640B5D}">
      <dsp:nvSpPr>
        <dsp:cNvPr id="0" name=""/>
        <dsp:cNvSpPr/>
      </dsp:nvSpPr>
      <dsp:spPr>
        <a:xfrm>
          <a:off x="3245148" y="2936612"/>
          <a:ext cx="784530" cy="923887"/>
        </a:xfrm>
        <a:custGeom>
          <a:avLst/>
          <a:gdLst/>
          <a:ahLst/>
          <a:cxnLst/>
          <a:rect l="0" t="0" r="0" b="0"/>
          <a:pathLst>
            <a:path>
              <a:moveTo>
                <a:pt x="0" y="923887"/>
              </a:moveTo>
              <a:lnTo>
                <a:pt x="677102" y="923887"/>
              </a:lnTo>
              <a:lnTo>
                <a:pt x="677102" y="0"/>
              </a:lnTo>
              <a:lnTo>
                <a:pt x="784530" y="0"/>
              </a:lnTo>
            </a:path>
          </a:pathLst>
        </a:custGeom>
        <a:noFill/>
        <a:ln w="15875" cap="rnd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74CBF2A-CAF9-498D-BF8D-B8B21CDF7CAE}">
      <dsp:nvSpPr>
        <dsp:cNvPr id="0" name=""/>
        <dsp:cNvSpPr/>
      </dsp:nvSpPr>
      <dsp:spPr>
        <a:xfrm>
          <a:off x="1434415" y="2243696"/>
          <a:ext cx="736445" cy="161680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29016" y="0"/>
              </a:lnTo>
              <a:lnTo>
                <a:pt x="629016" y="1616803"/>
              </a:lnTo>
              <a:lnTo>
                <a:pt x="736445" y="1616803"/>
              </a:lnTo>
            </a:path>
          </a:pathLst>
        </a:custGeom>
        <a:noFill/>
        <a:ln w="15875" cap="rnd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4111869-F905-4F53-B91F-1EFE3CE045BA}">
      <dsp:nvSpPr>
        <dsp:cNvPr id="0" name=""/>
        <dsp:cNvSpPr/>
      </dsp:nvSpPr>
      <dsp:spPr>
        <a:xfrm>
          <a:off x="3245148" y="2012724"/>
          <a:ext cx="784530" cy="46194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77102" y="0"/>
              </a:lnTo>
              <a:lnTo>
                <a:pt x="677102" y="461943"/>
              </a:lnTo>
              <a:lnTo>
                <a:pt x="784530" y="461943"/>
              </a:lnTo>
            </a:path>
          </a:pathLst>
        </a:custGeom>
        <a:noFill/>
        <a:ln w="15875" cap="rnd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ABDB424-1F48-4CD7-BD27-E3178BA5F532}">
      <dsp:nvSpPr>
        <dsp:cNvPr id="0" name=""/>
        <dsp:cNvSpPr/>
      </dsp:nvSpPr>
      <dsp:spPr>
        <a:xfrm>
          <a:off x="3245148" y="1967004"/>
          <a:ext cx="78453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784530" y="45720"/>
              </a:lnTo>
            </a:path>
          </a:pathLst>
        </a:custGeom>
        <a:noFill/>
        <a:ln w="15875" cap="rnd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0B61DA2-2EBD-4871-80B9-32A96FC5EE69}">
      <dsp:nvSpPr>
        <dsp:cNvPr id="0" name=""/>
        <dsp:cNvSpPr/>
      </dsp:nvSpPr>
      <dsp:spPr>
        <a:xfrm>
          <a:off x="3245148" y="1550781"/>
          <a:ext cx="784530" cy="461943"/>
        </a:xfrm>
        <a:custGeom>
          <a:avLst/>
          <a:gdLst/>
          <a:ahLst/>
          <a:cxnLst/>
          <a:rect l="0" t="0" r="0" b="0"/>
          <a:pathLst>
            <a:path>
              <a:moveTo>
                <a:pt x="0" y="461943"/>
              </a:moveTo>
              <a:lnTo>
                <a:pt x="677102" y="461943"/>
              </a:lnTo>
              <a:lnTo>
                <a:pt x="677102" y="0"/>
              </a:lnTo>
              <a:lnTo>
                <a:pt x="784530" y="0"/>
              </a:lnTo>
            </a:path>
          </a:pathLst>
        </a:custGeom>
        <a:noFill/>
        <a:ln w="15875" cap="rnd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EDBE89B-762B-42A9-9760-12C989CDA581}">
      <dsp:nvSpPr>
        <dsp:cNvPr id="0" name=""/>
        <dsp:cNvSpPr/>
      </dsp:nvSpPr>
      <dsp:spPr>
        <a:xfrm>
          <a:off x="1434415" y="2012724"/>
          <a:ext cx="736445" cy="230971"/>
        </a:xfrm>
        <a:custGeom>
          <a:avLst/>
          <a:gdLst/>
          <a:ahLst/>
          <a:cxnLst/>
          <a:rect l="0" t="0" r="0" b="0"/>
          <a:pathLst>
            <a:path>
              <a:moveTo>
                <a:pt x="0" y="230971"/>
              </a:moveTo>
              <a:lnTo>
                <a:pt x="629016" y="230971"/>
              </a:lnTo>
              <a:lnTo>
                <a:pt x="629016" y="0"/>
              </a:lnTo>
              <a:lnTo>
                <a:pt x="736445" y="0"/>
              </a:lnTo>
            </a:path>
          </a:pathLst>
        </a:custGeom>
        <a:noFill/>
        <a:ln w="15875" cap="rnd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01B5B68-36B8-4081-BB80-22382770BA6A}">
      <dsp:nvSpPr>
        <dsp:cNvPr id="0" name=""/>
        <dsp:cNvSpPr/>
      </dsp:nvSpPr>
      <dsp:spPr>
        <a:xfrm>
          <a:off x="3245148" y="626893"/>
          <a:ext cx="784530" cy="45997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77102" y="0"/>
              </a:lnTo>
              <a:lnTo>
                <a:pt x="677102" y="459977"/>
              </a:lnTo>
              <a:lnTo>
                <a:pt x="784530" y="459977"/>
              </a:lnTo>
            </a:path>
          </a:pathLst>
        </a:custGeom>
        <a:noFill/>
        <a:ln w="15875" cap="rnd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5070781-A541-4A61-A8E9-34FC004C54DE}">
      <dsp:nvSpPr>
        <dsp:cNvPr id="0" name=""/>
        <dsp:cNvSpPr/>
      </dsp:nvSpPr>
      <dsp:spPr>
        <a:xfrm>
          <a:off x="3245148" y="579207"/>
          <a:ext cx="78453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7685"/>
              </a:moveTo>
              <a:lnTo>
                <a:pt x="677102" y="47685"/>
              </a:lnTo>
              <a:lnTo>
                <a:pt x="677102" y="45720"/>
              </a:lnTo>
              <a:lnTo>
                <a:pt x="784530" y="45720"/>
              </a:lnTo>
            </a:path>
          </a:pathLst>
        </a:custGeom>
        <a:noFill/>
        <a:ln w="15875" cap="rnd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125FB45-2AAB-4901-85FF-021B8AB28D0C}">
      <dsp:nvSpPr>
        <dsp:cNvPr id="0" name=""/>
        <dsp:cNvSpPr/>
      </dsp:nvSpPr>
      <dsp:spPr>
        <a:xfrm>
          <a:off x="3245148" y="163828"/>
          <a:ext cx="784530" cy="463064"/>
        </a:xfrm>
        <a:custGeom>
          <a:avLst/>
          <a:gdLst/>
          <a:ahLst/>
          <a:cxnLst/>
          <a:rect l="0" t="0" r="0" b="0"/>
          <a:pathLst>
            <a:path>
              <a:moveTo>
                <a:pt x="0" y="463064"/>
              </a:moveTo>
              <a:lnTo>
                <a:pt x="677102" y="463064"/>
              </a:lnTo>
              <a:lnTo>
                <a:pt x="677102" y="0"/>
              </a:lnTo>
              <a:lnTo>
                <a:pt x="784530" y="0"/>
              </a:lnTo>
            </a:path>
          </a:pathLst>
        </a:custGeom>
        <a:noFill/>
        <a:ln w="15875" cap="rnd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A1C9DB7-C633-4569-B6C5-6E43BDEF809F}">
      <dsp:nvSpPr>
        <dsp:cNvPr id="0" name=""/>
        <dsp:cNvSpPr/>
      </dsp:nvSpPr>
      <dsp:spPr>
        <a:xfrm>
          <a:off x="1434415" y="626893"/>
          <a:ext cx="736445" cy="1616803"/>
        </a:xfrm>
        <a:custGeom>
          <a:avLst/>
          <a:gdLst/>
          <a:ahLst/>
          <a:cxnLst/>
          <a:rect l="0" t="0" r="0" b="0"/>
          <a:pathLst>
            <a:path>
              <a:moveTo>
                <a:pt x="0" y="1616803"/>
              </a:moveTo>
              <a:lnTo>
                <a:pt x="629016" y="1616803"/>
              </a:lnTo>
              <a:lnTo>
                <a:pt x="629016" y="0"/>
              </a:lnTo>
              <a:lnTo>
                <a:pt x="736445" y="0"/>
              </a:lnTo>
            </a:path>
          </a:pathLst>
        </a:custGeom>
        <a:noFill/>
        <a:ln w="15875" cap="rnd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2FB6F27-343D-4F5E-A8A8-284B8893453A}">
      <dsp:nvSpPr>
        <dsp:cNvPr id="0" name=""/>
        <dsp:cNvSpPr/>
      </dsp:nvSpPr>
      <dsp:spPr>
        <a:xfrm>
          <a:off x="360127" y="2079867"/>
          <a:ext cx="1074287" cy="327657"/>
        </a:xfrm>
        <a:prstGeom prst="rect">
          <a:avLst/>
        </a:prstGeom>
        <a:solidFill>
          <a:srgbClr val="FFC000"/>
        </a:solidFill>
        <a:ln>
          <a:noFill/>
        </a:ln>
        <a:effectLst>
          <a:outerShdw blurRad="38100" dist="25400" dir="5400000" rotWithShape="0">
            <a:srgbClr val="000000">
              <a:alpha val="64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Login</a:t>
          </a:r>
          <a:endParaRPr lang="en-IN" sz="1600" kern="1200" dirty="0"/>
        </a:p>
      </dsp:txBody>
      <dsp:txXfrm>
        <a:off x="360127" y="2079867"/>
        <a:ext cx="1074287" cy="327657"/>
      </dsp:txXfrm>
    </dsp:sp>
    <dsp:sp modelId="{2083C074-AC2F-4F4B-948C-77BF4A28A549}">
      <dsp:nvSpPr>
        <dsp:cNvPr id="0" name=""/>
        <dsp:cNvSpPr/>
      </dsp:nvSpPr>
      <dsp:spPr>
        <a:xfrm>
          <a:off x="2170860" y="463064"/>
          <a:ext cx="1074287" cy="327657"/>
        </a:xfrm>
        <a:prstGeom prst="rect">
          <a:avLst/>
        </a:prstGeom>
        <a:solidFill>
          <a:schemeClr val="accent4">
            <a:lumMod val="40000"/>
            <a:lumOff val="60000"/>
          </a:schemeClr>
        </a:solidFill>
        <a:ln>
          <a:noFill/>
        </a:ln>
        <a:effectLst>
          <a:outerShdw blurRad="38100" dist="25400" dir="5400000" rotWithShape="0">
            <a:srgbClr val="000000">
              <a:alpha val="64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 dirty="0"/>
            <a:t>User</a:t>
          </a:r>
          <a:endParaRPr lang="en-IN" sz="1050" kern="1200" dirty="0"/>
        </a:p>
      </dsp:txBody>
      <dsp:txXfrm>
        <a:off x="2170860" y="463064"/>
        <a:ext cx="1074287" cy="327657"/>
      </dsp:txXfrm>
    </dsp:sp>
    <dsp:sp modelId="{69FA4E81-A150-4015-BCC5-2AAE1E2A0195}">
      <dsp:nvSpPr>
        <dsp:cNvPr id="0" name=""/>
        <dsp:cNvSpPr/>
      </dsp:nvSpPr>
      <dsp:spPr>
        <a:xfrm>
          <a:off x="4029679" y="0"/>
          <a:ext cx="1074287" cy="327657"/>
        </a:xfrm>
        <a:prstGeom prst="rect">
          <a:avLst/>
        </a:prstGeom>
        <a:solidFill>
          <a:schemeClr val="accent4">
            <a:lumMod val="20000"/>
            <a:lumOff val="80000"/>
          </a:schemeClr>
        </a:solidFill>
        <a:ln>
          <a:noFill/>
        </a:ln>
        <a:effectLst>
          <a:outerShdw blurRad="38100" dist="25400" dir="5400000" rotWithShape="0">
            <a:srgbClr val="000000">
              <a:alpha val="64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 dirty="0"/>
            <a:t>Add a </a:t>
          </a:r>
          <a:r>
            <a:rPr lang="en-US" sz="1400" kern="1200" dirty="0"/>
            <a:t>Ticket</a:t>
          </a:r>
          <a:endParaRPr lang="en-IN" sz="1400" kern="1200" dirty="0"/>
        </a:p>
      </dsp:txBody>
      <dsp:txXfrm>
        <a:off x="4029679" y="0"/>
        <a:ext cx="1074287" cy="327657"/>
      </dsp:txXfrm>
    </dsp:sp>
    <dsp:sp modelId="{45BAC8C7-9549-4BDB-BD6A-47BB476668C5}">
      <dsp:nvSpPr>
        <dsp:cNvPr id="0" name=""/>
        <dsp:cNvSpPr/>
      </dsp:nvSpPr>
      <dsp:spPr>
        <a:xfrm>
          <a:off x="4029679" y="461098"/>
          <a:ext cx="1074287" cy="327657"/>
        </a:xfrm>
        <a:prstGeom prst="rect">
          <a:avLst/>
        </a:prstGeom>
        <a:solidFill>
          <a:schemeClr val="accent4">
            <a:lumMod val="20000"/>
            <a:lumOff val="80000"/>
          </a:schemeClr>
        </a:solidFill>
        <a:ln>
          <a:noFill/>
        </a:ln>
        <a:effectLst>
          <a:outerShdw blurRad="38100" dist="25400" dir="5400000" rotWithShape="0">
            <a:srgbClr val="000000">
              <a:alpha val="64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 dirty="0"/>
            <a:t>View  and Edit Ticket</a:t>
          </a:r>
        </a:p>
      </dsp:txBody>
      <dsp:txXfrm>
        <a:off x="4029679" y="461098"/>
        <a:ext cx="1074287" cy="327657"/>
      </dsp:txXfrm>
    </dsp:sp>
    <dsp:sp modelId="{7101DB5E-E5E3-4BCB-86F0-D52C9C47157A}">
      <dsp:nvSpPr>
        <dsp:cNvPr id="0" name=""/>
        <dsp:cNvSpPr/>
      </dsp:nvSpPr>
      <dsp:spPr>
        <a:xfrm>
          <a:off x="4029679" y="923042"/>
          <a:ext cx="1074287" cy="327657"/>
        </a:xfrm>
        <a:prstGeom prst="rect">
          <a:avLst/>
        </a:prstGeom>
        <a:solidFill>
          <a:schemeClr val="accent4">
            <a:lumMod val="20000"/>
            <a:lumOff val="80000"/>
          </a:schemeClr>
        </a:solidFill>
        <a:ln>
          <a:noFill/>
        </a:ln>
        <a:effectLst>
          <a:outerShdw blurRad="38100" dist="25400" dir="5400000" rotWithShape="0">
            <a:srgbClr val="000000">
              <a:alpha val="64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 dirty="0"/>
            <a:t>Profile Update</a:t>
          </a:r>
        </a:p>
      </dsp:txBody>
      <dsp:txXfrm>
        <a:off x="4029679" y="923042"/>
        <a:ext cx="1074287" cy="327657"/>
      </dsp:txXfrm>
    </dsp:sp>
    <dsp:sp modelId="{69D60FC7-CF72-4BDB-B5ED-3426E0CB330A}">
      <dsp:nvSpPr>
        <dsp:cNvPr id="0" name=""/>
        <dsp:cNvSpPr/>
      </dsp:nvSpPr>
      <dsp:spPr>
        <a:xfrm>
          <a:off x="2170860" y="1848895"/>
          <a:ext cx="1074287" cy="327657"/>
        </a:xfrm>
        <a:prstGeom prst="rect">
          <a:avLst/>
        </a:prstGeom>
        <a:solidFill>
          <a:schemeClr val="accent5">
            <a:lumMod val="60000"/>
            <a:lumOff val="40000"/>
          </a:schemeClr>
        </a:solidFill>
        <a:ln>
          <a:noFill/>
        </a:ln>
        <a:effectLst>
          <a:outerShdw blurRad="38100" dist="25400" dir="5400000" rotWithShape="0">
            <a:srgbClr val="000000">
              <a:alpha val="64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 dirty="0"/>
            <a:t>Technician</a:t>
          </a:r>
          <a:endParaRPr lang="en-IN" sz="1050" kern="1200" dirty="0"/>
        </a:p>
      </dsp:txBody>
      <dsp:txXfrm>
        <a:off x="2170860" y="1848895"/>
        <a:ext cx="1074287" cy="327657"/>
      </dsp:txXfrm>
    </dsp:sp>
    <dsp:sp modelId="{77CF3ACA-85DB-41ED-9C86-2C8330D42C6C}">
      <dsp:nvSpPr>
        <dsp:cNvPr id="0" name=""/>
        <dsp:cNvSpPr/>
      </dsp:nvSpPr>
      <dsp:spPr>
        <a:xfrm>
          <a:off x="4029679" y="1386952"/>
          <a:ext cx="1074287" cy="327657"/>
        </a:xfrm>
        <a:prstGeom prst="rect">
          <a:avLst/>
        </a:prstGeom>
        <a:solidFill>
          <a:schemeClr val="accent5">
            <a:lumMod val="20000"/>
            <a:lumOff val="80000"/>
          </a:schemeClr>
        </a:solidFill>
        <a:ln>
          <a:noFill/>
        </a:ln>
        <a:effectLst>
          <a:outerShdw blurRad="38100" dist="25400" dir="5400000" rotWithShape="0">
            <a:srgbClr val="000000">
              <a:alpha val="64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 dirty="0"/>
            <a:t>View a Ticket</a:t>
          </a:r>
        </a:p>
      </dsp:txBody>
      <dsp:txXfrm>
        <a:off x="4029679" y="1386952"/>
        <a:ext cx="1074287" cy="327657"/>
      </dsp:txXfrm>
    </dsp:sp>
    <dsp:sp modelId="{1875B8AA-46E9-4CEF-B6E2-9DA6F7BFF12A}">
      <dsp:nvSpPr>
        <dsp:cNvPr id="0" name=""/>
        <dsp:cNvSpPr/>
      </dsp:nvSpPr>
      <dsp:spPr>
        <a:xfrm>
          <a:off x="4029679" y="1848895"/>
          <a:ext cx="1074287" cy="327657"/>
        </a:xfrm>
        <a:prstGeom prst="rect">
          <a:avLst/>
        </a:prstGeom>
        <a:solidFill>
          <a:schemeClr val="accent5">
            <a:lumMod val="20000"/>
            <a:lumOff val="80000"/>
          </a:schemeClr>
        </a:solidFill>
        <a:ln>
          <a:noFill/>
        </a:ln>
        <a:effectLst>
          <a:outerShdw blurRad="38100" dist="25400" dir="5400000" rotWithShape="0">
            <a:srgbClr val="000000">
              <a:alpha val="64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 dirty="0"/>
            <a:t>Reply to Ticket</a:t>
          </a:r>
        </a:p>
      </dsp:txBody>
      <dsp:txXfrm>
        <a:off x="4029679" y="1848895"/>
        <a:ext cx="1074287" cy="327657"/>
      </dsp:txXfrm>
    </dsp:sp>
    <dsp:sp modelId="{9918F269-41E9-427B-AD6D-2443D1D25886}">
      <dsp:nvSpPr>
        <dsp:cNvPr id="0" name=""/>
        <dsp:cNvSpPr/>
      </dsp:nvSpPr>
      <dsp:spPr>
        <a:xfrm>
          <a:off x="4029679" y="2310839"/>
          <a:ext cx="1074287" cy="327657"/>
        </a:xfrm>
        <a:prstGeom prst="rect">
          <a:avLst/>
        </a:prstGeom>
        <a:solidFill>
          <a:schemeClr val="accent5">
            <a:lumMod val="20000"/>
            <a:lumOff val="80000"/>
          </a:schemeClr>
        </a:solidFill>
        <a:ln>
          <a:noFill/>
        </a:ln>
        <a:effectLst>
          <a:outerShdw blurRad="38100" dist="25400" dir="5400000" rotWithShape="0">
            <a:srgbClr val="000000">
              <a:alpha val="64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 dirty="0"/>
            <a:t>Delete Ticket</a:t>
          </a:r>
        </a:p>
      </dsp:txBody>
      <dsp:txXfrm>
        <a:off x="4029679" y="2310839"/>
        <a:ext cx="1074287" cy="327657"/>
      </dsp:txXfrm>
    </dsp:sp>
    <dsp:sp modelId="{4073B82E-034F-4F69-8E22-803C6C97EE2E}">
      <dsp:nvSpPr>
        <dsp:cNvPr id="0" name=""/>
        <dsp:cNvSpPr/>
      </dsp:nvSpPr>
      <dsp:spPr>
        <a:xfrm>
          <a:off x="2170860" y="3696670"/>
          <a:ext cx="1074287" cy="327657"/>
        </a:xfrm>
        <a:prstGeom prst="rect">
          <a:avLst/>
        </a:prstGeom>
        <a:solidFill>
          <a:schemeClr val="accent6">
            <a:lumMod val="60000"/>
            <a:lumOff val="40000"/>
          </a:schemeClr>
        </a:solidFill>
        <a:ln>
          <a:noFill/>
        </a:ln>
        <a:effectLst>
          <a:outerShdw blurRad="38100" dist="25400" dir="5400000" rotWithShape="0">
            <a:srgbClr val="000000">
              <a:alpha val="64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 dirty="0"/>
            <a:t>Admin</a:t>
          </a:r>
          <a:endParaRPr lang="en-IN" sz="1050" kern="1200" dirty="0"/>
        </a:p>
      </dsp:txBody>
      <dsp:txXfrm>
        <a:off x="2170860" y="3696670"/>
        <a:ext cx="1074287" cy="327657"/>
      </dsp:txXfrm>
    </dsp:sp>
    <dsp:sp modelId="{F890E17D-AB0C-4FE0-9365-DE21EAD68E3A}">
      <dsp:nvSpPr>
        <dsp:cNvPr id="0" name=""/>
        <dsp:cNvSpPr/>
      </dsp:nvSpPr>
      <dsp:spPr>
        <a:xfrm>
          <a:off x="4029679" y="2772783"/>
          <a:ext cx="1074287" cy="327657"/>
        </a:xfrm>
        <a:prstGeom prst="rect">
          <a:avLst/>
        </a:prstGeom>
        <a:solidFill>
          <a:schemeClr val="accent6">
            <a:lumMod val="20000"/>
            <a:lumOff val="80000"/>
          </a:schemeClr>
        </a:solidFill>
        <a:ln>
          <a:noFill/>
        </a:ln>
        <a:effectLst>
          <a:outerShdw blurRad="38100" dist="25400" dir="5400000" rotWithShape="0">
            <a:srgbClr val="000000">
              <a:alpha val="64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 dirty="0"/>
            <a:t>Add Technician</a:t>
          </a:r>
        </a:p>
      </dsp:txBody>
      <dsp:txXfrm>
        <a:off x="4029679" y="2772783"/>
        <a:ext cx="1074287" cy="327657"/>
      </dsp:txXfrm>
    </dsp:sp>
    <dsp:sp modelId="{498CF179-EB8E-4E87-9FD4-F9A2CCC3A2CC}">
      <dsp:nvSpPr>
        <dsp:cNvPr id="0" name=""/>
        <dsp:cNvSpPr/>
      </dsp:nvSpPr>
      <dsp:spPr>
        <a:xfrm>
          <a:off x="4029679" y="3234727"/>
          <a:ext cx="1074287" cy="327657"/>
        </a:xfrm>
        <a:prstGeom prst="rect">
          <a:avLst/>
        </a:prstGeom>
        <a:solidFill>
          <a:schemeClr val="accent6">
            <a:lumMod val="20000"/>
            <a:lumOff val="80000"/>
          </a:schemeClr>
        </a:solidFill>
        <a:ln>
          <a:noFill/>
        </a:ln>
        <a:effectLst>
          <a:outerShdw blurRad="38100" dist="25400" dir="5400000" rotWithShape="0">
            <a:srgbClr val="000000">
              <a:alpha val="64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 dirty="0"/>
            <a:t>Edit and Delete Technician</a:t>
          </a:r>
        </a:p>
      </dsp:txBody>
      <dsp:txXfrm>
        <a:off x="4029679" y="3234727"/>
        <a:ext cx="1074287" cy="327657"/>
      </dsp:txXfrm>
    </dsp:sp>
    <dsp:sp modelId="{5F7C52E6-23A8-480C-93BE-2797905B97B5}">
      <dsp:nvSpPr>
        <dsp:cNvPr id="0" name=""/>
        <dsp:cNvSpPr/>
      </dsp:nvSpPr>
      <dsp:spPr>
        <a:xfrm>
          <a:off x="4029679" y="3696670"/>
          <a:ext cx="1074287" cy="327657"/>
        </a:xfrm>
        <a:prstGeom prst="rect">
          <a:avLst/>
        </a:prstGeom>
        <a:solidFill>
          <a:schemeClr val="accent6">
            <a:lumMod val="20000"/>
            <a:lumOff val="80000"/>
          </a:schemeClr>
        </a:solidFill>
        <a:ln>
          <a:noFill/>
        </a:ln>
        <a:effectLst>
          <a:outerShdw blurRad="38100" dist="25400" dir="5400000" rotWithShape="0">
            <a:srgbClr val="000000">
              <a:alpha val="64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 dirty="0"/>
            <a:t>View a Ticket</a:t>
          </a:r>
        </a:p>
      </dsp:txBody>
      <dsp:txXfrm>
        <a:off x="4029679" y="3696670"/>
        <a:ext cx="1074287" cy="327657"/>
      </dsp:txXfrm>
    </dsp:sp>
    <dsp:sp modelId="{2D3685AA-2844-4D02-93B5-E911DAEC8D95}">
      <dsp:nvSpPr>
        <dsp:cNvPr id="0" name=""/>
        <dsp:cNvSpPr/>
      </dsp:nvSpPr>
      <dsp:spPr>
        <a:xfrm>
          <a:off x="4029679" y="4158614"/>
          <a:ext cx="1074287" cy="327657"/>
        </a:xfrm>
        <a:prstGeom prst="rect">
          <a:avLst/>
        </a:prstGeom>
        <a:solidFill>
          <a:schemeClr val="accent6">
            <a:lumMod val="20000"/>
            <a:lumOff val="80000"/>
          </a:schemeClr>
        </a:solidFill>
        <a:ln>
          <a:noFill/>
        </a:ln>
        <a:effectLst>
          <a:outerShdw blurRad="38100" dist="25400" dir="5400000" rotWithShape="0">
            <a:srgbClr val="000000">
              <a:alpha val="64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 dirty="0"/>
            <a:t>Reply to Ticket</a:t>
          </a:r>
        </a:p>
      </dsp:txBody>
      <dsp:txXfrm>
        <a:off x="4029679" y="4158614"/>
        <a:ext cx="1074287" cy="327657"/>
      </dsp:txXfrm>
    </dsp:sp>
    <dsp:sp modelId="{2D6A3670-AEA3-4222-9903-19C9B5AAB98B}">
      <dsp:nvSpPr>
        <dsp:cNvPr id="0" name=""/>
        <dsp:cNvSpPr/>
      </dsp:nvSpPr>
      <dsp:spPr>
        <a:xfrm>
          <a:off x="4029679" y="4620558"/>
          <a:ext cx="1074287" cy="327657"/>
        </a:xfrm>
        <a:prstGeom prst="rect">
          <a:avLst/>
        </a:prstGeom>
        <a:solidFill>
          <a:schemeClr val="accent6">
            <a:lumMod val="20000"/>
            <a:lumOff val="80000"/>
          </a:schemeClr>
        </a:solidFill>
        <a:ln>
          <a:noFill/>
        </a:ln>
        <a:effectLst>
          <a:outerShdw blurRad="38100" dist="25400" dir="5400000" rotWithShape="0">
            <a:srgbClr val="000000">
              <a:alpha val="64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 dirty="0"/>
            <a:t>Delete Ticket</a:t>
          </a:r>
        </a:p>
      </dsp:txBody>
      <dsp:txXfrm>
        <a:off x="4029679" y="4620558"/>
        <a:ext cx="1074287" cy="32765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E4DB1C-F9D8-44C7-8E2E-31F435CA5413}" type="datetimeFigureOut">
              <a:rPr lang="en-IN" smtClean="0"/>
              <a:t>14-08-2023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183EE1-8B56-439D-AF2D-E83BE1BFD08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688670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1DB80-A826-4E91-A306-17D9D78C48C9}" type="datetimeFigureOut">
              <a:rPr lang="en-IN" smtClean="0"/>
              <a:t>14-08-2023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2721A-E948-4B8B-8198-542E46CE4D7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989344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1DB80-A826-4E91-A306-17D9D78C48C9}" type="datetimeFigureOut">
              <a:rPr lang="en-IN" smtClean="0"/>
              <a:t>14-08-2023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2721A-E948-4B8B-8198-542E46CE4D7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190200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1DB80-A826-4E91-A306-17D9D78C48C9}" type="datetimeFigureOut">
              <a:rPr lang="en-IN" smtClean="0"/>
              <a:t>14-08-2023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2721A-E948-4B8B-8198-542E46CE4D7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193289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1DB80-A826-4E91-A306-17D9D78C48C9}" type="datetimeFigureOut">
              <a:rPr lang="en-IN" smtClean="0"/>
              <a:t>14-08-2023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2721A-E948-4B8B-8198-542E46CE4D7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340382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1DB80-A826-4E91-A306-17D9D78C48C9}" type="datetimeFigureOut">
              <a:rPr lang="en-IN" smtClean="0"/>
              <a:t>14-08-2023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2721A-E948-4B8B-8198-542E46CE4D7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6620464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1DB80-A826-4E91-A306-17D9D78C48C9}" type="datetimeFigureOut">
              <a:rPr lang="en-IN" smtClean="0"/>
              <a:t>14-08-2023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2721A-E948-4B8B-8198-542E46CE4D7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042469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1DB80-A826-4E91-A306-17D9D78C48C9}" type="datetimeFigureOut">
              <a:rPr lang="en-IN" smtClean="0"/>
              <a:t>14-08-2023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2721A-E948-4B8B-8198-542E46CE4D7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411908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1DB80-A826-4E91-A306-17D9D78C48C9}" type="datetimeFigureOut">
              <a:rPr lang="en-IN" smtClean="0"/>
              <a:t>14-08-2023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2721A-E948-4B8B-8198-542E46CE4D7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352212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1DB80-A826-4E91-A306-17D9D78C48C9}" type="datetimeFigureOut">
              <a:rPr lang="en-IN" smtClean="0"/>
              <a:t>14-08-2023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2721A-E948-4B8B-8198-542E46CE4D7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833131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>
            <a:lvl1pPr>
              <a:buClr>
                <a:schemeClr val="accent1">
                  <a:lumMod val="75000"/>
                </a:schemeClr>
              </a:buClr>
              <a:defRPr/>
            </a:lvl1pPr>
            <a:lvl2pPr>
              <a:buClr>
                <a:schemeClr val="accent1">
                  <a:lumMod val="75000"/>
                </a:schemeClr>
              </a:buClr>
              <a:defRPr/>
            </a:lvl2pPr>
            <a:lvl3pPr>
              <a:buClr>
                <a:schemeClr val="accent1">
                  <a:lumMod val="75000"/>
                </a:schemeClr>
              </a:buClr>
              <a:defRPr/>
            </a:lvl3pPr>
            <a:lvl4pPr>
              <a:buClr>
                <a:schemeClr val="accent1">
                  <a:lumMod val="75000"/>
                </a:schemeClr>
              </a:buClr>
              <a:defRPr/>
            </a:lvl4pPr>
            <a:lvl5pPr>
              <a:buClr>
                <a:schemeClr val="accent1">
                  <a:lumMod val="75000"/>
                </a:schemeClr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1DB80-A826-4E91-A306-17D9D78C48C9}" type="datetimeFigureOut">
              <a:rPr lang="en-IN" smtClean="0"/>
              <a:t>14-08-2023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B192721A-E948-4B8B-8198-542E46CE4D7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948620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1DB80-A826-4E91-A306-17D9D78C48C9}" type="datetimeFigureOut">
              <a:rPr lang="en-IN" smtClean="0"/>
              <a:t>14-08-2023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2721A-E948-4B8B-8198-542E46CE4D7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486179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buClr>
                <a:schemeClr val="accent1">
                  <a:lumMod val="75000"/>
                </a:schemeClr>
              </a:buClr>
              <a:defRPr sz="1800"/>
            </a:lvl1pPr>
            <a:lvl2pPr>
              <a:buClr>
                <a:schemeClr val="accent1">
                  <a:lumMod val="75000"/>
                </a:schemeClr>
              </a:buClr>
              <a:defRPr sz="1600"/>
            </a:lvl2pPr>
            <a:lvl3pPr>
              <a:buClr>
                <a:schemeClr val="accent1">
                  <a:lumMod val="75000"/>
                </a:schemeClr>
              </a:buClr>
              <a:defRPr sz="1400"/>
            </a:lvl3pPr>
            <a:lvl4pPr>
              <a:buClr>
                <a:schemeClr val="accent1">
                  <a:lumMod val="75000"/>
                </a:schemeClr>
              </a:buClr>
              <a:defRPr sz="1200"/>
            </a:lvl4pPr>
            <a:lvl5pPr>
              <a:buClr>
                <a:schemeClr val="accent1">
                  <a:lumMod val="75000"/>
                </a:schemeClr>
              </a:buCl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buClr>
                <a:schemeClr val="accent1">
                  <a:lumMod val="75000"/>
                </a:schemeClr>
              </a:buClr>
              <a:defRPr sz="1800"/>
            </a:lvl1pPr>
            <a:lvl2pPr>
              <a:buClr>
                <a:schemeClr val="accent1">
                  <a:lumMod val="75000"/>
                </a:schemeClr>
              </a:buClr>
              <a:defRPr sz="1600"/>
            </a:lvl2pPr>
            <a:lvl3pPr>
              <a:buClr>
                <a:schemeClr val="accent1">
                  <a:lumMod val="75000"/>
                </a:schemeClr>
              </a:buClr>
              <a:defRPr sz="1400"/>
            </a:lvl3pPr>
            <a:lvl4pPr>
              <a:buClr>
                <a:schemeClr val="accent1">
                  <a:lumMod val="75000"/>
                </a:schemeClr>
              </a:buClr>
              <a:defRPr sz="1200"/>
            </a:lvl4pPr>
            <a:lvl5pPr>
              <a:buClr>
                <a:schemeClr val="accent1">
                  <a:lumMod val="75000"/>
                </a:schemeClr>
              </a:buCl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1DB80-A826-4E91-A306-17D9D78C48C9}" type="datetimeFigureOut">
              <a:rPr lang="en-IN" smtClean="0"/>
              <a:t>14-08-2023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2721A-E948-4B8B-8198-542E46CE4D7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103217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buClr>
                <a:schemeClr val="accent1">
                  <a:lumMod val="75000"/>
                </a:schemeClr>
              </a:buClr>
              <a:defRPr sz="1800"/>
            </a:lvl1pPr>
            <a:lvl2pPr>
              <a:buClr>
                <a:schemeClr val="accent1">
                  <a:lumMod val="75000"/>
                </a:schemeClr>
              </a:buClr>
              <a:defRPr sz="1600"/>
            </a:lvl2pPr>
            <a:lvl3pPr>
              <a:buClr>
                <a:schemeClr val="accent1">
                  <a:lumMod val="75000"/>
                </a:schemeClr>
              </a:buClr>
              <a:defRPr sz="1400"/>
            </a:lvl3pPr>
            <a:lvl4pPr>
              <a:buClr>
                <a:schemeClr val="accent1">
                  <a:lumMod val="75000"/>
                </a:schemeClr>
              </a:buClr>
              <a:defRPr sz="1200"/>
            </a:lvl4pPr>
            <a:lvl5pPr>
              <a:buClr>
                <a:schemeClr val="accent1">
                  <a:lumMod val="75000"/>
                </a:schemeClr>
              </a:buCl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buClr>
                <a:schemeClr val="accent1">
                  <a:lumMod val="75000"/>
                </a:schemeClr>
              </a:buClr>
              <a:defRPr sz="1800"/>
            </a:lvl1pPr>
            <a:lvl2pPr>
              <a:buClr>
                <a:schemeClr val="accent1">
                  <a:lumMod val="75000"/>
                </a:schemeClr>
              </a:buClr>
              <a:defRPr sz="1600"/>
            </a:lvl2pPr>
            <a:lvl3pPr>
              <a:buClr>
                <a:schemeClr val="accent1">
                  <a:lumMod val="75000"/>
                </a:schemeClr>
              </a:buClr>
              <a:defRPr sz="1400"/>
            </a:lvl3pPr>
            <a:lvl4pPr>
              <a:buClr>
                <a:schemeClr val="accent1">
                  <a:lumMod val="75000"/>
                </a:schemeClr>
              </a:buClr>
              <a:defRPr sz="1200"/>
            </a:lvl4pPr>
            <a:lvl5pPr>
              <a:buClr>
                <a:schemeClr val="accent1">
                  <a:lumMod val="75000"/>
                </a:schemeClr>
              </a:buCl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1DB80-A826-4E91-A306-17D9D78C48C9}" type="datetimeFigureOut">
              <a:rPr lang="en-IN" smtClean="0"/>
              <a:t>14-08-2023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2721A-E948-4B8B-8198-542E46CE4D7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185495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1DB80-A826-4E91-A306-17D9D78C48C9}" type="datetimeFigureOut">
              <a:rPr lang="en-IN" smtClean="0"/>
              <a:t>14-08-2023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2721A-E948-4B8B-8198-542E46CE4D7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091784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1DB80-A826-4E91-A306-17D9D78C48C9}" type="datetimeFigureOut">
              <a:rPr lang="en-IN" smtClean="0"/>
              <a:t>14-08-2023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2721A-E948-4B8B-8198-542E46CE4D7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87663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1DB80-A826-4E91-A306-17D9D78C48C9}" type="datetimeFigureOut">
              <a:rPr lang="en-IN" smtClean="0"/>
              <a:t>14-08-2023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2721A-E948-4B8B-8198-542E46CE4D7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490789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1DB80-A826-4E91-A306-17D9D78C48C9}" type="datetimeFigureOut">
              <a:rPr lang="en-IN" smtClean="0"/>
              <a:t>14-08-2023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2721A-E948-4B8B-8198-542E46CE4D7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452059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C761DB80-A826-4E91-A306-17D9D78C48C9}" type="datetimeFigureOut">
              <a:rPr lang="en-IN" smtClean="0"/>
              <a:t>14-08-2023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192721A-E948-4B8B-8198-542E46CE4D7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170175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2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Layout" Target="../diagrams/layout3.xml"/><Relationship Id="rId7" Type="http://schemas.openxmlformats.org/officeDocument/2006/relationships/image" Target="../media/image2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FAF114-518C-4027-82F2-47482830B98F}"/>
              </a:ext>
            </a:extLst>
          </p:cNvPr>
          <p:cNvSpPr txBox="1"/>
          <p:nvPr/>
        </p:nvSpPr>
        <p:spPr>
          <a:xfrm>
            <a:off x="1602557" y="1282044"/>
            <a:ext cx="941737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latin typeface="Algerian" panose="04020705040A02060702" pitchFamily="82" charset="0"/>
                <a:cs typeface="Aparajita" panose="02020603050405020304" pitchFamily="18" charset="0"/>
              </a:rPr>
              <a:t>Mobile Phone Repairing Center </a:t>
            </a:r>
            <a:endParaRPr lang="en-IN" sz="5400" dirty="0">
              <a:latin typeface="Algerian" panose="04020705040A02060702" pitchFamily="82" charset="0"/>
              <a:cs typeface="Aparajita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F6B8BD-4782-487A-87DF-9BD7551E8684}"/>
              </a:ext>
            </a:extLst>
          </p:cNvPr>
          <p:cNvSpPr txBox="1"/>
          <p:nvPr/>
        </p:nvSpPr>
        <p:spPr>
          <a:xfrm>
            <a:off x="6485641" y="4960227"/>
            <a:ext cx="45342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 Ankush Darade</a:t>
            </a:r>
          </a:p>
          <a:p>
            <a:r>
              <a:rPr lang="en-US" dirty="0"/>
              <a:t>- Pankaj Darade</a:t>
            </a:r>
            <a:endParaRPr lang="en-IN"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0259CDC5-3CE7-4B13-8CFC-8459529A6E5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24861953"/>
              </p:ext>
            </p:extLst>
          </p:nvPr>
        </p:nvGraphicFramePr>
        <p:xfrm>
          <a:off x="10675493" y="3985858"/>
          <a:ext cx="8691764" cy="57442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58417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312D37F8-BF8E-49BE-BFB7-E6621162D62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06371925"/>
              </p:ext>
            </p:extLst>
          </p:nvPr>
        </p:nvGraphicFramePr>
        <p:xfrm>
          <a:off x="2554663" y="751328"/>
          <a:ext cx="8691764" cy="57442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AB6E78B-5D7A-42AB-932F-F9F4DDED97A5}"/>
              </a:ext>
            </a:extLst>
          </p:cNvPr>
          <p:cNvSpPr txBox="1"/>
          <p:nvPr/>
        </p:nvSpPr>
        <p:spPr>
          <a:xfrm>
            <a:off x="-1445443" y="-2154677"/>
            <a:ext cx="941737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latin typeface="Algerian" panose="04020705040A02060702" pitchFamily="82" charset="0"/>
                <a:cs typeface="Aparajita" panose="02020603050405020304" pitchFamily="18" charset="0"/>
              </a:rPr>
              <a:t>Mobile Phone Repairing Center </a:t>
            </a:r>
            <a:endParaRPr lang="en-IN" sz="5400" dirty="0">
              <a:latin typeface="Algerian" panose="04020705040A02060702" pitchFamily="82" charset="0"/>
              <a:cs typeface="Aparajita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259700-D77C-4AD7-92F7-EF96CE48C860}"/>
              </a:ext>
            </a:extLst>
          </p:cNvPr>
          <p:cNvSpPr txBox="1"/>
          <p:nvPr/>
        </p:nvSpPr>
        <p:spPr>
          <a:xfrm>
            <a:off x="0" y="8277674"/>
            <a:ext cx="4534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Ankush Darade- 2260387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F5834E-5B44-2511-542A-CEF1EF31BEF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5609"/>
          <a:stretch/>
        </p:blipFill>
        <p:spPr>
          <a:xfrm>
            <a:off x="11488616" y="6236676"/>
            <a:ext cx="3251200" cy="1726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457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312D37F8-BF8E-49BE-BFB7-E6621162D62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40676840"/>
              </p:ext>
            </p:extLst>
          </p:nvPr>
        </p:nvGraphicFramePr>
        <p:xfrm>
          <a:off x="1242647" y="-5181600"/>
          <a:ext cx="6555356" cy="49493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10BE7B10-68C8-7A7D-4C13-D3EAD66B5EB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5174"/>
          <a:stretch/>
        </p:blipFill>
        <p:spPr>
          <a:xfrm>
            <a:off x="1594339" y="583408"/>
            <a:ext cx="9495648" cy="506491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EEDC5D4-73C1-9326-3726-FC010ADB96B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441723" y="5924710"/>
            <a:ext cx="4478215" cy="2518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5383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BE7B10-68C8-7A7D-4C13-D3EAD66B5E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790"/>
          <a:stretch/>
        </p:blipFill>
        <p:spPr>
          <a:xfrm>
            <a:off x="-961292" y="-3519667"/>
            <a:ext cx="4714953" cy="249858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3FD034F-F948-CCE8-3771-1891CD412B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932"/>
          <a:stretch/>
        </p:blipFill>
        <p:spPr>
          <a:xfrm>
            <a:off x="1254369" y="705583"/>
            <a:ext cx="9683262" cy="512371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A92E698-331E-FFDF-ED0E-9CFE552AB1C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725"/>
          <a:stretch/>
        </p:blipFill>
        <p:spPr>
          <a:xfrm>
            <a:off x="11527692" y="6152417"/>
            <a:ext cx="5210256" cy="2762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3157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3FD034F-F948-CCE8-3771-1891CD412B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048"/>
          <a:stretch/>
        </p:blipFill>
        <p:spPr>
          <a:xfrm>
            <a:off x="-3200400" y="-5446835"/>
            <a:ext cx="7515795" cy="40142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39359C8-0E29-B2CB-624B-0509AB2D40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500"/>
          <a:stretch/>
        </p:blipFill>
        <p:spPr>
          <a:xfrm>
            <a:off x="11394831" y="5791200"/>
            <a:ext cx="5418667" cy="288036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79686B1-4DEA-D9A0-224E-32779E937EB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012"/>
          <a:stretch/>
        </p:blipFill>
        <p:spPr>
          <a:xfrm>
            <a:off x="1781907" y="644770"/>
            <a:ext cx="9149209" cy="4888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1095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92FC3A5-A5AF-67B1-6367-C685954B86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678"/>
          <a:stretch/>
        </p:blipFill>
        <p:spPr>
          <a:xfrm>
            <a:off x="1141540" y="1108999"/>
            <a:ext cx="9715513" cy="515464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4CCCC35-2B59-1E68-F0F3-DB361CE4DF19}"/>
              </a:ext>
            </a:extLst>
          </p:cNvPr>
          <p:cNvSpPr txBox="1"/>
          <p:nvPr/>
        </p:nvSpPr>
        <p:spPr>
          <a:xfrm>
            <a:off x="2083443" y="370390"/>
            <a:ext cx="37038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Admin Page</a:t>
            </a:r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9834590-F8AA-8467-673C-A935B3CB04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562"/>
          <a:stretch/>
        </p:blipFill>
        <p:spPr>
          <a:xfrm>
            <a:off x="11521440" y="6073140"/>
            <a:ext cx="7193280" cy="382113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3A47B2C-0B7C-D885-981B-DAFF77FB983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012"/>
          <a:stretch/>
        </p:blipFill>
        <p:spPr>
          <a:xfrm>
            <a:off x="-5744308" y="-5967046"/>
            <a:ext cx="9149209" cy="4888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5021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92FC3A5-A5AF-67B1-6367-C685954B86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600"/>
          <a:stretch/>
        </p:blipFill>
        <p:spPr>
          <a:xfrm>
            <a:off x="-3653851" y="-6815801"/>
            <a:ext cx="9715513" cy="510423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4CCCC35-2B59-1E68-F0F3-DB361CE4DF19}"/>
              </a:ext>
            </a:extLst>
          </p:cNvPr>
          <p:cNvSpPr txBox="1"/>
          <p:nvPr/>
        </p:nvSpPr>
        <p:spPr>
          <a:xfrm>
            <a:off x="2083443" y="370390"/>
            <a:ext cx="37038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Customer Page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08EDC7-E35E-EB93-AF78-90C2C71B175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539"/>
          <a:stretch/>
        </p:blipFill>
        <p:spPr>
          <a:xfrm>
            <a:off x="1765252" y="1160554"/>
            <a:ext cx="9372600" cy="49273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D67700B-5AC4-F003-D3B7-44BAB7F85A4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232"/>
          <a:stretch/>
        </p:blipFill>
        <p:spPr>
          <a:xfrm>
            <a:off x="11533555" y="5964833"/>
            <a:ext cx="8161215" cy="430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8072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4CCCC35-2B59-1E68-F0F3-DB361CE4DF19}"/>
              </a:ext>
            </a:extLst>
          </p:cNvPr>
          <p:cNvSpPr txBox="1"/>
          <p:nvPr/>
        </p:nvSpPr>
        <p:spPr>
          <a:xfrm>
            <a:off x="2083443" y="370390"/>
            <a:ext cx="37038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Technician Page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08EDC7-E35E-EB93-AF78-90C2C71B17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204"/>
          <a:stretch/>
        </p:blipFill>
        <p:spPr>
          <a:xfrm>
            <a:off x="-2033025" y="-7084417"/>
            <a:ext cx="9372600" cy="49977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0A43EC6-C644-F178-69DF-73D323282E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251"/>
          <a:stretch/>
        </p:blipFill>
        <p:spPr>
          <a:xfrm>
            <a:off x="1545493" y="863830"/>
            <a:ext cx="9685215" cy="516183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8739DAD-D996-B1B1-D0D5-BDC13D302925}"/>
              </a:ext>
            </a:extLst>
          </p:cNvPr>
          <p:cNvSpPr txBox="1"/>
          <p:nvPr/>
        </p:nvSpPr>
        <p:spPr>
          <a:xfrm>
            <a:off x="11699826" y="6311764"/>
            <a:ext cx="7924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latin typeface="Algerian" panose="04020705040A02060702" pitchFamily="82" charset="0"/>
              </a:rPr>
              <a:t>Thank You</a:t>
            </a:r>
            <a:endParaRPr lang="en-IN" sz="6000" dirty="0"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65023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F85C292-D4FB-4756-ABAB-6BF527712F4E}"/>
              </a:ext>
            </a:extLst>
          </p:cNvPr>
          <p:cNvSpPr txBox="1"/>
          <p:nvPr/>
        </p:nvSpPr>
        <p:spPr>
          <a:xfrm>
            <a:off x="3751580" y="2413337"/>
            <a:ext cx="7924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latin typeface="Algerian" panose="04020705040A02060702" pitchFamily="82" charset="0"/>
              </a:rPr>
              <a:t>Thank You</a:t>
            </a:r>
            <a:endParaRPr lang="en-IN" sz="6000" dirty="0">
              <a:latin typeface="Algerian" panose="04020705040A02060702" pitchFamily="8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76CD7B0-3748-C5FE-EF03-A4AC4C9D75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72845" y="-5181600"/>
            <a:ext cx="8011395" cy="4506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2514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EB8F22"/>
      </a:accent1>
      <a:accent2>
        <a:srgbClr val="CD4223"/>
      </a:accent2>
      <a:accent3>
        <a:srgbClr val="A89374"/>
      </a:accent3>
      <a:accent4>
        <a:srgbClr val="83AA67"/>
      </a:accent4>
      <a:accent5>
        <a:srgbClr val="4FA9C1"/>
      </a:accent5>
      <a:accent6>
        <a:srgbClr val="9390AF"/>
      </a:accent6>
      <a:hlink>
        <a:srgbClr val="EC7220"/>
      </a:hlink>
      <a:folHlink>
        <a:srgbClr val="F09355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EBEC8F79-A447-43FC-8E81-85E8468AF3F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Parallax</Template>
  <TotalTime>1089</TotalTime>
  <Words>130</Words>
  <Application>Microsoft Office PowerPoint</Application>
  <PresentationFormat>Widescreen</PresentationFormat>
  <Paragraphs>54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Algerian</vt:lpstr>
      <vt:lpstr>Arial</vt:lpstr>
      <vt:lpstr>Calibri</vt:lpstr>
      <vt:lpstr>Corbel</vt:lpstr>
      <vt:lpstr>Parallax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Ankush Darade</dc:creator>
  <cp:lastModifiedBy>Ankush Darade</cp:lastModifiedBy>
  <cp:revision>24</cp:revision>
  <dcterms:created xsi:type="dcterms:W3CDTF">2023-04-13T19:34:26Z</dcterms:created>
  <dcterms:modified xsi:type="dcterms:W3CDTF">2023-08-14T13:37:21Z</dcterms:modified>
</cp:coreProperties>
</file>